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9"/>
  </p:notesMasterIdLst>
  <p:sldIdLst>
    <p:sldId id="299" r:id="rId2"/>
    <p:sldId id="274" r:id="rId3"/>
    <p:sldId id="288" r:id="rId4"/>
    <p:sldId id="275" r:id="rId5"/>
    <p:sldId id="301" r:id="rId6"/>
    <p:sldId id="302" r:id="rId7"/>
    <p:sldId id="308" r:id="rId8"/>
    <p:sldId id="309" r:id="rId9"/>
    <p:sldId id="285" r:id="rId10"/>
    <p:sldId id="315" r:id="rId11"/>
    <p:sldId id="311" r:id="rId12"/>
    <p:sldId id="316" r:id="rId13"/>
    <p:sldId id="317" r:id="rId14"/>
    <p:sldId id="310" r:id="rId15"/>
    <p:sldId id="314" r:id="rId16"/>
    <p:sldId id="318" r:id="rId17"/>
    <p:sldId id="272" r:id="rId18"/>
  </p:sldIdLst>
  <p:sldSz cx="12192000" cy="6858000"/>
  <p:notesSz cx="9144000" cy="6858000"/>
  <p:custDataLst>
    <p:tags r:id="rId2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02"/>
    <a:srgbClr val="2196F3"/>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86" autoAdjust="0"/>
  </p:normalViewPr>
  <p:slideViewPr>
    <p:cSldViewPr snapToGrid="0" showGuides="1">
      <p:cViewPr varScale="1">
        <p:scale>
          <a:sx n="70" d="100"/>
          <a:sy n="70" d="100"/>
        </p:scale>
        <p:origin x="2070" y="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55" d="100"/>
          <a:sy n="55" d="100"/>
        </p:scale>
        <p:origin x="2150" y="16"/>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ca8ab03ecaa257580a950c2090ccfee5">
            <a:pPr rtl="0">
              <a:spcBef>
                <a:spcPts val="1200"/>
              </a:spcBef>
              <a:spcAft>
                <a:spcPts val="1200"/>
              </a:spcAft>
            </a:pPr>
            <a:r>
              <a:rPr b="0" dirty="0" i="0" lang="en-US" strike="noStrike" sz="1800" u="none">
                <a:solidFill>
                  <a:srgbClr val="000000"/>
                </a:solidFill>
                <a:effectLst/>
                <a:latin charset="0" panose="020F0502020204030203" pitchFamily="34" typeface="Lato"/>
              </a:rPr>
              <a:t>Les groupes HISP sont également une +source d'innovations locales, telles que des +applications personnalisées, des +configurations de métadonnées et des +modifications de la plate-forme principale, développées pour résoudre rapidement les défis spécifiques des pays. Ces solutions locales sont +partagées dans tout le réseau et peuvent être adaptées par +l'équipe principale de HISP UiO pour un déploiement mondial, suivies +d'améliorations itératives basées sur les retours d'informations des groupes HISP basés sur des expériences du monde réel.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sz="2400">
              <a:effectLst/>
            </a:endParaRPr>
          </a:p>
          <a:p>
            <a:br>
              <a:rPr dirty="0" lang="en-US" sz="2400"/>
            </a:br>
            <a:r>
              <a:rPr b="0" dirty="0" i="0" lang="en-GB" strike="noStrike" sz="1400" u="none">
                <a:solidFill>
                  <a:srgbClr val="000000"/>
                </a:solidFill>
                <a:effectLst/>
                <a:latin charset="0" panose="020F0502020204030204" pitchFamily="34" typeface="Calibri"/>
              </a:rPr>
              <a:t> </a:t>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802987267"/>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76593c5f08a0b53e3168799f6ccc60c">
            <a:r>
              <a:rPr b="0" dirty="0" i="0" lang="en-US" strike="noStrike" sz="1800" u="none">
                <a:solidFill>
                  <a:srgbClr val="000000"/>
                </a:solidFill>
                <a:effectLst/>
                <a:latin charset="0" panose="020F0502020204030203" pitchFamily="34" typeface="Lato"/>
              </a:rPr>
              <a:t>Un exemple +d'innovation locale devenant une +ressource mondiale est la réponse du +réseau HISP à la +pandémie de COVID-19. Un programme DHIS2 pour le filtrage aux points d'entrée et la recherche des contacts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769638972"/>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7325b1936fc634e7ba69b23b1b39bb5">
            <a:r>
              <a:rPr b="0" dirty="0" i="0" lang="en-US" strike="noStrike" sz="1800" u="none">
                <a:solidFill>
                  <a:srgbClr val="000000"/>
                </a:solidFill>
                <a:effectLst/>
                <a:latin charset="0" panose="020F0502020204030203" pitchFamily="34" typeface="Lato"/>
              </a:rPr>
              <a:t>développé par +HISP Sri Lanka est devenu la base d'un +ensemble de métadonnées rapidement déployé dans +près de 40 pays pour la réponse COVID-19.</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3891057196"/>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a1dd0fae78aea408985594872f8e692">
            <a:r>
              <a:rPr b="0" dirty="0" i="0" lang="en-US" strike="noStrike" sz="1800" u="none">
                <a:solidFill>
                  <a:srgbClr val="000000"/>
                </a:solidFill>
                <a:effectLst/>
                <a:latin charset="0" panose="020F0502020204030203" pitchFamily="34" typeface="Lato"/>
              </a:rPr>
              <a:t>+Les groupes HISP ont également travaillé ensemble dans les pôles régionaux sur le plan +national, sur+ des projets multinationaux et +régionaux sur l'architecture du système DHIS2, +le mise en œuvre, la +recherche et le renforcement des capacités en collaboration avec HISP UiO.</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087493885"/>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edf0fb3977ffdf283d5d593df348b70a">
            <a:r>
              <a:rPr b="0" dirty="0" i="0" lang="en-US" strike="noStrike" sz="1800" u="none">
                <a:solidFill>
                  <a:srgbClr val="000000"/>
                </a:solidFill>
                <a:effectLst/>
                <a:latin charset="0" panose="020F0502020204030203" pitchFamily="34" typeface="Lato"/>
              </a:rPr>
              <a:t>En plus de ce cycle de collaboration entre les groupes HISP sur le terrain et HISP UiO, des membres +individuels de divers groupes HISP font également partie des +équipes de base DHIS2 où ils contribuent directement au développement de packages de +métadonnées mondiaux, +d'applications et de +supports de formation.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1234976008"/>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3d61ffc27c748fe643667a5bba12247">
            <a:pPr rtl="0">
              <a:spcBef>
                <a:spcPts val="1200"/>
              </a:spcBef>
              <a:spcAft>
                <a:spcPts val="1200"/>
              </a:spcAft>
            </a:pPr>
            <a:r>
              <a:rPr b="0" i="0" kern="1200" lang="es-ES" strike="noStrike" sz="1800" u="none">
                <a:solidFill>
                  <a:srgbClr val="000000"/>
                </a:solidFill>
                <a:effectLst/>
                <a:latin charset="0" panose="020F0502020204030203" pitchFamily="34" typeface="Lato"/>
                <a:ea typeface="+mn-ea"/>
                <a:cs typeface="+mn-cs"/>
              </a:rPr>
              <a:t>HISP, le programme de systèmes d'information sur la santé, était à +l'origine du logiciel DHIS2 et les groupes HISP ont été la +force motrice du développement de DHIS2 d'une solution locale au plus grand au monde, système de gestion d'informations sur la santé. Ils +fournissent un soutien à la mise en œuvre à long terme et à la maintenance, +renforcent les capacités, +effectuent des recherches et des évaluations de systèmes d'information, +fournissent des saisies et des commentaires sur les versions de logiciels, +développent et partagent des innovations locales et +veillent à ce que DHIS2 continue de répondre aux besoins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736723815"/>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9e74447ff00935351447d75f977e4f3">
            <a:pPr rtl="0">
              <a:spcBef>
                <a:spcPts val="1200"/>
              </a:spcBef>
              <a:spcAft>
                <a:spcPts val="1200"/>
              </a:spcAft>
            </a:pPr>
            <a:r>
              <a:rPr b="0" i="0" lang="en-US" strike="noStrike" sz="1800" u="none">
                <a:solidFill>
                  <a:srgbClr val="000000"/>
                </a:solidFill>
                <a:effectLst/>
                <a:latin charset="0" panose="020F0502020204030203" pitchFamily="34" typeface="Lato"/>
              </a:rPr>
              <a:t>Les groupes HISP ne font pas seulement +partie de l'histoire de DHIS2. Ils sont le fondement de l'histoire de DHIS2. Sans les groupes HISP, il n'y aurait pas de DHIS2.</a:t>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b="0" dirty="0" lang="en-US">
              <a:effectLst/>
            </a:endParaRPr>
          </a:p>
          <a:p>
            <a:br>
              <a:rPr dirty="0" lang="en-US"/>
            </a:b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598895260"/>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17</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aca15e8f54461082355d5be9ed2df89">
            <a:r>
              <a:rPr b="0" dirty="0" i="0" lang="en-GB" strike="noStrike" sz="1800" u="none">
                <a:solidFill>
                  <a:srgbClr val="000000"/>
                </a:solidFill>
                <a:effectLst/>
                <a:latin charset="0" panose="020F0502020204030204" pitchFamily="34" typeface="Calibri"/>
              </a:rPr>
              <a:t>Il est impossible de parler de +DHIS2 sans évoquer le programme +HISP et les groupes HISP qui le composent.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35042854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fcc38c8ef94c4ff7b6a0361a1064d2f3">
            <a:r>
              <a:rPr b="0" dirty="0" i="0" lang="en-GB" strike="noStrike" sz="1800" u="none">
                <a:solidFill>
                  <a:srgbClr val="000000"/>
                </a:solidFill>
                <a:effectLst/>
                <a:latin charset="0" panose="020F0502020204030204" pitchFamily="34" typeface="Calibri"/>
              </a:rPr>
              <a:t>Mais qu'est-ce qu'un groupe HISP exactement ? Et quel est le lien entre DHIS2 et les différents groupes HISP ? C’est ce que nous allons voir dans cette vidéo.</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78577688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8cfbdc173c7527e75805bff66100687">
            <a:r>
              <a:rPr b="0" dirty="0" i="0" lang="en-US" strike="noStrike" sz="1800" u="none">
                <a:solidFill>
                  <a:srgbClr val="000000"/>
                </a:solidFill>
                <a:effectLst/>
                <a:latin charset="0" panose="020F0502020204030204" pitchFamily="34" typeface="Calibri"/>
              </a:rPr>
              <a:t>HISP, dont l’acronyme signifie +</a:t>
            </a:r>
            <a:r>
              <a:rPr b="0" dirty="0" err="1" i="0" lang="en-US" strike="noStrike" sz="1800" u="none">
                <a:solidFill>
                  <a:srgbClr val="000000"/>
                </a:solidFill>
                <a:effectLst/>
                <a:latin charset="0" panose="020F0502020204030204" pitchFamily="34" typeface="Calibri"/>
              </a:rPr>
              <a:t>programme</a:t>
            </a:r>
            <a:r>
              <a:rPr b="0" dirty="0" i="0" lang="en-US" strike="noStrike" sz="1800" u="none">
                <a:solidFill>
                  <a:srgbClr val="000000"/>
                </a:solidFill>
                <a:effectLst/>
                <a:latin charset="0" panose="020F0502020204030204" pitchFamily="34" typeface="Calibri"/>
              </a:rPr>
              <a:t> de systèmes d'information sanitaire, est né en 1994 de la collaboration entre l’université d’Oslo et l’Université de Western cape dans l’Afrique du Sud post-apartheid. Cette collaboration est à l’origine de la +première version du logiciel DHIS.</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984969013"/>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dd3c4bf18c54412d615cc160772a38c5">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4" pitchFamily="34" typeface="Calibri"/>
              </a:rPr>
              <a:t>Le programme HISP est, depuis, devenu un réseau mondial dont la mission est de renforcer les systèmes d'information de santé à travers le monde. Cette expansion s’est faite notamment grâce au programme doctoral de </a:t>
            </a:r>
            <a:r>
              <a:rPr b="0" dirty="0" err="1" i="0" lang="en-US" strike="noStrike" sz="1800" u="none">
                <a:solidFill>
                  <a:srgbClr val="000000"/>
                </a:solidFill>
                <a:effectLst/>
                <a:latin charset="0" panose="020F0502020204030204" pitchFamily="34" typeface="Calibri"/>
              </a:rPr>
              <a:t>l’Université d’Oslo</a:t>
            </a:r>
            <a:r>
              <a:rPr b="0" dirty="0" i="0" lang="en-US" strike="noStrike" sz="1800" u="none">
                <a:solidFill>
                  <a:srgbClr val="000000"/>
                </a:solidFill>
                <a:effectLst/>
                <a:latin charset="0" panose="020F0502020204030204" pitchFamily="34" typeface="Calibri"/>
              </a:rPr>
              <a:t> qui a formé des experts DHIS2, qui ont fondé et développé des groupes HISP en Afrique, en Asie et en Amérique.</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11306058"/>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31009dc3343f89377f9da976a201ce">
            <a:r>
              <a:rPr b="0" dirty="0" i="0" lang="en-US" strike="noStrike" sz="1800" u="none">
                <a:solidFill>
                  <a:srgbClr val="000000"/>
                </a:solidFill>
                <a:effectLst/>
                <a:latin charset="0" panose="020F0502020204030204" pitchFamily="34" typeface="Calibri"/>
              </a:rPr>
              <a:t>Ces groupes HISP apportent un +appui dans le durée aux gouvernements pour la +mise en œuvre et la maintenance de DHIS2, assurent le +renforcement des capacités, notamment grâce au programme de formation DHIS2 Academy et travaillent avec les pays et les organisations non gouvernementales pour adapter leurs +systèmes DHIS2 et trouver des +solutions innovantes qui répondent aux besoins locaux. </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1321000275"/>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8cfa148154b0d77b858a971ed57733ab">
            <a:pPr rtl="0">
              <a:spcBef>
                <a:spcPts val="1200"/>
              </a:spcBef>
              <a:spcAft>
                <a:spcPts val="1200"/>
              </a:spcAft>
            </a:pPr>
            <a:r>
              <a:rPr b="0" dirty="0" i="0" lang="en-US" strike="noStrike" sz="1800" u="none">
                <a:solidFill>
                  <a:srgbClr val="000000"/>
                </a:solidFill>
                <a:effectLst/>
                <a:latin charset="0" panose="020F0502020204030204" pitchFamily="34" typeface="Calibri"/>
              </a:rPr>
              <a:t>Les groupes HISP forment, avec HISP +UiO, un réseau mondial de partenaires qui partagent des valeurs communes, notamment les +principes du logiciel libre, +l’appropriation locale, la +pérennité, la +transparence et la +valorisation de l'utilisation des données.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b="0" dirty="0" lang="en-US">
              <a:effectLst/>
            </a:endParaRPr>
          </a:p>
          <a:p txid="ca0fcaa14ef76f34a35482c9534ff732">
            <a:pPr rtl="0">
              <a:spcBef>
                <a:spcPts val="1200"/>
              </a:spcBef>
              <a:spcAft>
                <a:spcPts val="1200"/>
              </a:spcAft>
            </a:pPr>
            <a:r>
              <a:rPr b="0" dirty="0" i="0" lang="en-US" strike="noStrike" sz="1800" u="none">
                <a:solidFill>
                  <a:srgbClr val="000000"/>
                </a:solidFill>
                <a:effectLst/>
                <a:latin charset="0" panose="020F0502020204030204" pitchFamily="34" typeface="Calibri"/>
              </a:rPr>
              <a:t>Et même si chaque groupe est indépendant, le réseau HISP dans son ensemble collabore étroitement.</a:t>
            </a:r>
            <a:endParaRPr b="0" dirty="0" lang="en-US">
              <a:effectLst/>
            </a:endParaRPr>
          </a:p>
          <a:p>
            <a:br>
              <a:rPr dirty="0" lang="en-US"/>
            </a:br>
            <a:endParaRPr dirty="0" lang="en-GB" sz="1400">
              <a:latin typeface="+mn-lt"/>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1560323802"/>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b39a92253acd9412603b53598c0f3ff">
            <a:pPr algn="l" defTabSz="914400" eaLnBrk="1" fontAlgn="auto" hangingPunct="1" indent="0" latinLnBrk="0" lvl="0" marL="0" marR="0" rtl="0">
              <a:lnSpc>
                <a:spcPct val="100000"/>
              </a:lnSpc>
              <a:spcBef>
                <a:spcPts val="0"/>
              </a:spcBef>
              <a:spcAft>
                <a:spcPts val="0"/>
              </a:spcAft>
              <a:buClrTx/>
              <a:buSzTx/>
              <a:buFontTx/>
              <a:buNone/>
              <a:tabLst/>
              <a:defRPr/>
            </a:pPr>
            <a:r>
              <a:rPr b="0" dirty="0" i="0" lang="en-US" strike="noStrike" sz="1800" u="none">
                <a:solidFill>
                  <a:srgbClr val="000000"/>
                </a:solidFill>
                <a:effectLst/>
                <a:latin charset="0" panose="020F0502020204030203" pitchFamily="34" typeface="Lato"/>
              </a:rPr>
              <a:t>Conformément aux origines </a:t>
            </a:r>
            <a:r>
              <a:rPr b="0" i="0" lang="en-US" strike="noStrike" sz="1800" u="none">
                <a:solidFill>
                  <a:srgbClr val="000000"/>
                </a:solidFill>
                <a:effectLst/>
                <a:latin charset="0" panose="020F0502020204030203" pitchFamily="34" typeface="Lato"/>
              </a:rPr>
              <a:t>+académiques de DHIS</a:t>
            </a:r>
            <a:r>
              <a:rPr b="0" dirty="0" i="0" lang="en-US" strike="noStrike" sz="1800" u="none">
                <a:solidFill>
                  <a:srgbClr val="000000"/>
                </a:solidFill>
                <a:effectLst/>
                <a:latin charset="0" panose="020F0502020204030203" pitchFamily="34" typeface="Lato"/>
              </a:rPr>
              <a:t>2, </a:t>
            </a:r>
            <a:r>
              <a:rPr b="0" i="0" lang="en-US" strike="noStrike" sz="1800" u="none">
                <a:solidFill>
                  <a:srgbClr val="000000"/>
                </a:solidFill>
                <a:effectLst/>
                <a:latin charset="0" panose="020F0502020204030203" pitchFamily="34" typeface="Lato"/>
              </a:rPr>
              <a:t>un domaine principal de collaboration</a:t>
            </a:r>
            <a:r>
              <a:rPr b="0" dirty="0" i="0" lang="en-US" strike="noStrike" sz="1800" u="none">
                <a:solidFill>
                  <a:srgbClr val="000000"/>
                </a:solidFill>
                <a:effectLst/>
                <a:latin charset="0" panose="020F0502020204030203" pitchFamily="34" typeface="Lato"/>
              </a:rPr>
              <a:t> </a:t>
            </a:r>
            <a:r>
              <a:rPr b="0" i="0" lang="en-US" strike="noStrike" sz="1800" u="none">
                <a:solidFill>
                  <a:srgbClr val="000000"/>
                </a:solidFill>
                <a:effectLst/>
                <a:latin charset="0" panose="020F0502020204030203" pitchFamily="34" typeface="Lato"/>
              </a:rPr>
              <a:t>+HISP</a:t>
            </a:r>
            <a:r>
              <a:rPr b="0" dirty="0" i="0" lang="en-US" strike="noStrike" sz="1800" u="none">
                <a:solidFill>
                  <a:srgbClr val="000000"/>
                </a:solidFill>
                <a:effectLst/>
                <a:latin charset="0" panose="020F0502020204030203" pitchFamily="34" typeface="Lato"/>
              </a:rPr>
              <a:t> est la </a:t>
            </a:r>
            <a:r>
              <a:rPr b="0" dirty="0" err="1" i="0" lang="en-US" strike="noStrike" sz="1800" u="none">
                <a:solidFill>
                  <a:srgbClr val="000000"/>
                </a:solidFill>
                <a:effectLst/>
                <a:latin charset="0" panose="020F0502020204030203" pitchFamily="34" typeface="Lato"/>
              </a:rPr>
              <a:t>recherche</a:t>
            </a:r>
            <a:r>
              <a:rPr b="0" dirty="0" i="0" lang="en-US" strike="noStrike" sz="1800" u="none">
                <a:solidFill>
                  <a:srgbClr val="000000"/>
                </a:solidFill>
                <a:effectLst/>
                <a:latin charset="0" panose="020F0502020204030203" pitchFamily="34" typeface="Lato"/>
              </a:rPr>
              <a:t>. En collaboration +avec le groupe de recherche sur les systèmes d'information de HISP UiO, les groupes HISP s'engagent dans une +recherche-action, découvrant les +meilleures pratiques grâce à des interventions ciblées dans les pays et à des plongées approfondies. Ils déterminent et +évaluent les mises en œuvre nationales de DHIS2, +explorent de nouveaux domaines et défis et +documentent leurs conclusions pour les intégrer dans les produits et stratégies mondiaux.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399225138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626104ef5bd0a0cc5dbcd359056de09">
            <a:r>
              <a:rPr b="0" dirty="0" i="0" lang="en-US" strike="noStrike" sz="1800" u="none">
                <a:solidFill>
                  <a:srgbClr val="000000"/>
                </a:solidFill>
                <a:effectLst/>
                <a:latin charset="0" panose="020F0502020204030203" pitchFamily="34" typeface="Lato"/>
              </a:rPr>
              <a:t>Un autre domaine clé de collaboration est le développement en +cours de la plate-forme DHIS2. Alors que le +développement logiciel est dirigé par HISP UiO, les groupes HISP sont la source la plus importante +d'exigences pour les fonctionnalités logicielles et les +tests sur le terrain des +versions DHIS2 en raison de leur étroite collaboration avec les gouvernements des pays. Leurs +contributions et commentaires sont essentiels pour garantir que DHIS2 continue de répondre aux besoins locaux et de fonctionner dans les contextes locaux.</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dirty="0" err="1"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endParaRPr dirty="0" lang="en-GB" sz="1800"/>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2142982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p:nvSpPr>
        <p:spPr>
          <a:xfrm rot="2151550">
            <a:off x="-1583045" y="-4474753"/>
            <a:ext cx="16492713" cy="14842089"/>
          </a:xfrm>
          <a:prstGeom prst="rect">
            <a:avLst/>
          </a:prstGeom>
          <a:gradFill flip="none" rotWithShape="1">
            <a:gsLst>
              <a:gs pos="33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sp>
        <p:nvSpPr>
          <p:cNvPr id="9" name="Rectangle 8">
            <a:extLst>
              <a:ext uri="{FF2B5EF4-FFF2-40B4-BE49-F238E27FC236}">
                <a16:creationId xmlns:a16="http://schemas.microsoft.com/office/drawing/2014/main" id="{E428683C-E558-4585-95F1-32401D28AA7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2">
            <a:extLst>
              <a:ext uri="{FF2B5EF4-FFF2-40B4-BE49-F238E27FC236}">
                <a16:creationId xmlns:a16="http://schemas.microsoft.com/office/drawing/2014/main" id="{541A4C75-C488-4CE7-98D3-3BA9C376388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3">
            <a:extLst>
              <a:ext uri="{FF2B5EF4-FFF2-40B4-BE49-F238E27FC236}">
                <a16:creationId xmlns:a16="http://schemas.microsoft.com/office/drawing/2014/main" id="{9F388EDF-FC6A-45A3-BC96-9AD506984721}"/>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2">
            <a:extLst>
              <a:ext uri="{FF2B5EF4-FFF2-40B4-BE49-F238E27FC236}">
                <a16:creationId xmlns:a16="http://schemas.microsoft.com/office/drawing/2014/main" id="{EC2FEB36-FBF7-4E22-9511-3EE2CE1A311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pic>
        <p:nvPicPr>
          <p:cNvPr id="13" name="A Himitsu - Adventures [Argofox]">
            <a:hlinkClick r:id="" action="ppaction://media"/>
            <a:extLst>
              <a:ext uri="{FF2B5EF4-FFF2-40B4-BE49-F238E27FC236}">
                <a16:creationId xmlns:a16="http://schemas.microsoft.com/office/drawing/2014/main" id="{B8397FB6-CA46-4465-9B9E-B9F7D585D017}"/>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199120602"/>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6" fill="hold" grpId="0" nodeType="withEffect">
                                  <p:stCondLst>
                                    <p:cond delay="275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47" presetClass="entr" presetSubtype="0" fill="hold" nodeType="withEffect">
                                  <p:stCondLst>
                                    <p:cond delay="3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50"/>
                                        <p:tgtEl>
                                          <p:spTgt spid="5"/>
                                        </p:tgtEl>
                                      </p:cBhvr>
                                    </p:animEffect>
                                    <p:anim calcmode="lin" valueType="num">
                                      <p:cBhvr>
                                        <p:cTn id="15" dur="250" fill="hold"/>
                                        <p:tgtEl>
                                          <p:spTgt spid="5"/>
                                        </p:tgtEl>
                                        <p:attrNameLst>
                                          <p:attrName>ppt_x</p:attrName>
                                        </p:attrNameLst>
                                      </p:cBhvr>
                                      <p:tavLst>
                                        <p:tav tm="0">
                                          <p:val>
                                            <p:strVal val="#ppt_x"/>
                                          </p:val>
                                        </p:tav>
                                        <p:tav tm="100000">
                                          <p:val>
                                            <p:strVal val="#ppt_x"/>
                                          </p:val>
                                        </p:tav>
                                      </p:tavLst>
                                    </p:anim>
                                    <p:anim calcmode="lin" valueType="num">
                                      <p:cBhvr>
                                        <p:cTn id="16" dur="2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37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50"/>
                                        <p:tgtEl>
                                          <p:spTgt spid="2"/>
                                        </p:tgtEl>
                                      </p:cBhvr>
                                    </p:animEffect>
                                    <p:anim calcmode="lin" valueType="num">
                                      <p:cBhvr>
                                        <p:cTn id="20" dur="250" fill="hold"/>
                                        <p:tgtEl>
                                          <p:spTgt spid="2"/>
                                        </p:tgtEl>
                                        <p:attrNameLst>
                                          <p:attrName>ppt_x</p:attrName>
                                        </p:attrNameLst>
                                      </p:cBhvr>
                                      <p:tavLst>
                                        <p:tav tm="0">
                                          <p:val>
                                            <p:strVal val="#ppt_x"/>
                                          </p:val>
                                        </p:tav>
                                        <p:tav tm="100000">
                                          <p:val>
                                            <p:strVal val="#ppt_x"/>
                                          </p:val>
                                        </p:tav>
                                      </p:tavLst>
                                    </p:anim>
                                    <p:anim calcmode="lin" valueType="num">
                                      <p:cBhvr>
                                        <p:cTn id="21" dur="250" fill="hold"/>
                                        <p:tgtEl>
                                          <p:spTgt spid="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anim calcmode="lin" valueType="num">
                                      <p:cBhvr>
                                        <p:cTn id="25" dur="250" fill="hold"/>
                                        <p:tgtEl>
                                          <p:spTgt spid="8"/>
                                        </p:tgtEl>
                                        <p:attrNameLst>
                                          <p:attrName>ppt_x</p:attrName>
                                        </p:attrNameLst>
                                      </p:cBhvr>
                                      <p:tavLst>
                                        <p:tav tm="0">
                                          <p:val>
                                            <p:strVal val="#ppt_x"/>
                                          </p:val>
                                        </p:tav>
                                        <p:tav tm="100000">
                                          <p:val>
                                            <p:strVal val="#ppt_x"/>
                                          </p:val>
                                        </p:tav>
                                      </p:tavLst>
                                    </p:anim>
                                    <p:anim calcmode="lin" valueType="num">
                                      <p:cBhvr>
                                        <p:cTn id="26" dur="250" fill="hold"/>
                                        <p:tgtEl>
                                          <p:spTgt spid="8"/>
                                        </p:tgtEl>
                                        <p:attrNameLst>
                                          <p:attrName>ppt_y</p:attrName>
                                        </p:attrNameLst>
                                      </p:cBhvr>
                                      <p:tavLst>
                                        <p:tav tm="0">
                                          <p:val>
                                            <p:strVal val="#ppt_y-.1"/>
                                          </p:val>
                                        </p:tav>
                                        <p:tav tm="100000">
                                          <p:val>
                                            <p:strVal val="#ppt_y"/>
                                          </p:val>
                                        </p:tav>
                                      </p:tavLst>
                                    </p:anim>
                                  </p:childTnLst>
                                </p:cTn>
                              </p:par>
                              <p:par>
                                <p:cTn id="27" presetID="2" presetClass="exit" presetSubtype="9" fill="hold" grpId="1" nodeType="withEffect">
                                  <p:stCondLst>
                                    <p:cond delay="11750"/>
                                  </p:stCondLst>
                                  <p:childTnLst>
                                    <p:anim calcmode="lin" valueType="num">
                                      <p:cBhvr additive="base">
                                        <p:cTn id="28" dur="500"/>
                                        <p:tgtEl>
                                          <p:spTgt spid="4"/>
                                        </p:tgtEl>
                                        <p:attrNameLst>
                                          <p:attrName>ppt_x</p:attrName>
                                        </p:attrNameLst>
                                      </p:cBhvr>
                                      <p:tavLst>
                                        <p:tav tm="0">
                                          <p:val>
                                            <p:strVal val="ppt_x"/>
                                          </p:val>
                                        </p:tav>
                                        <p:tav tm="100000">
                                          <p:val>
                                            <p:strVal val="0-ppt_w/2"/>
                                          </p:val>
                                        </p:tav>
                                      </p:tavLst>
                                    </p:anim>
                                    <p:anim calcmode="lin" valueType="num">
                                      <p:cBhvr additive="base">
                                        <p:cTn id="29" dur="500"/>
                                        <p:tgtEl>
                                          <p:spTgt spid="4"/>
                                        </p:tgtEl>
                                        <p:attrNameLst>
                                          <p:attrName>ppt_y</p:attrName>
                                        </p:attrNameLst>
                                      </p:cBhvr>
                                      <p:tavLst>
                                        <p:tav tm="0">
                                          <p:val>
                                            <p:strVal val="ppt_y"/>
                                          </p:val>
                                        </p:tav>
                                        <p:tav tm="100000">
                                          <p:val>
                                            <p:strVal val="0-ppt_h/2"/>
                                          </p:val>
                                        </p:tav>
                                      </p:tavLst>
                                    </p:anim>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nodeType="withEffect">
                                  <p:stCondLst>
                                    <p:cond delay="11750"/>
                                  </p:stCondLst>
                                  <p:childTnLst>
                                    <p:animEffect transition="out" filter="fade">
                                      <p:cBhvr>
                                        <p:cTn id="32" dur="100"/>
                                        <p:tgtEl>
                                          <p:spTgt spid="1026"/>
                                        </p:tgtEl>
                                      </p:cBhvr>
                                    </p:animEffect>
                                    <p:set>
                                      <p:cBhvr>
                                        <p:cTn id="33" dur="1" fill="hold">
                                          <p:stCondLst>
                                            <p:cond delay="99"/>
                                          </p:stCondLst>
                                        </p:cTn>
                                        <p:tgtEl>
                                          <p:spTgt spid="1026"/>
                                        </p:tgtEl>
                                        <p:attrNameLst>
                                          <p:attrName>style.visibility</p:attrName>
                                        </p:attrNameLst>
                                      </p:cBhvr>
                                      <p:to>
                                        <p:strVal val="hidden"/>
                                      </p:to>
                                    </p:set>
                                  </p:childTnLst>
                                </p:cTn>
                              </p:par>
                              <p:par>
                                <p:cTn id="34" presetID="10" presetClass="entr" presetSubtype="0" fill="hold" nodeType="withEffect">
                                  <p:stCondLst>
                                    <p:cond delay="25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2" presetClass="entr" presetSubtype="6" fill="hold" grpId="0" nodeType="withEffect">
                                  <p:stCondLst>
                                    <p:cond delay="275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47" presetClass="entr" presetSubtype="0" fill="hold" nodeType="withEffect">
                                  <p:stCondLst>
                                    <p:cond delay="3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par>
                                <p:cTn id="46" presetID="2" presetClass="exit" presetSubtype="9" fill="hold" grpId="1" nodeType="withEffect">
                                  <p:stCondLst>
                                    <p:cond delay="11750"/>
                                  </p:stCondLst>
                                  <p:childTnLst>
                                    <p:anim calcmode="lin" valueType="num">
                                      <p:cBhvr additive="base">
                                        <p:cTn id="47" dur="500"/>
                                        <p:tgtEl>
                                          <p:spTgt spid="11"/>
                                        </p:tgtEl>
                                        <p:attrNameLst>
                                          <p:attrName>ppt_x</p:attrName>
                                        </p:attrNameLst>
                                      </p:cBhvr>
                                      <p:tavLst>
                                        <p:tav tm="0">
                                          <p:val>
                                            <p:strVal val="ppt_x"/>
                                          </p:val>
                                        </p:tav>
                                        <p:tav tm="100000">
                                          <p:val>
                                            <p:strVal val="0-ppt_w/2"/>
                                          </p:val>
                                        </p:tav>
                                      </p:tavLst>
                                    </p:anim>
                                    <p:anim calcmode="lin" valueType="num">
                                      <p:cBhvr additive="base">
                                        <p:cTn id="48" dur="500"/>
                                        <p:tgtEl>
                                          <p:spTgt spid="11"/>
                                        </p:tgtEl>
                                        <p:attrNameLst>
                                          <p:attrName>ppt_y</p:attrName>
                                        </p:attrNameLst>
                                      </p:cBhvr>
                                      <p:tavLst>
                                        <p:tav tm="0">
                                          <p:val>
                                            <p:strVal val="ppt_y"/>
                                          </p:val>
                                        </p:tav>
                                        <p:tav tm="100000">
                                          <p:val>
                                            <p:strVal val="0-ppt_h/2"/>
                                          </p:val>
                                        </p:tav>
                                      </p:tavLst>
                                    </p:anim>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nodeType="withEffect">
                                  <p:stCondLst>
                                    <p:cond delay="11750"/>
                                  </p:stCondLst>
                                  <p:childTnLst>
                                    <p:animEffect transition="out" filter="fade">
                                      <p:cBhvr>
                                        <p:cTn id="51" dur="100"/>
                                        <p:tgtEl>
                                          <p:spTgt spid="10"/>
                                        </p:tgtEl>
                                      </p:cBhvr>
                                    </p:animEffect>
                                    <p:set>
                                      <p:cBhvr>
                                        <p:cTn id="52" dur="1" fill="hold">
                                          <p:stCondLst>
                                            <p:cond delay="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3" fill="hold" display="0">
                  <p:stCondLst>
                    <p:cond delay="indefinite"/>
                  </p:stCondLst>
                  <p:endCondLst>
                    <p:cond evt="onStopAudio" delay="0">
                      <p:tgtEl>
                        <p:sldTgt/>
                      </p:tgtEl>
                    </p:cond>
                  </p:endCondLst>
                </p:cTn>
                <p:tgtEl>
                  <p:spTgt spid="6"/>
                </p:tgtEl>
              </p:cMediaNode>
            </p:audio>
            <p:audio>
              <p:cMediaNode vol="80000">
                <p:cTn id="54" fill="hold" display="0">
                  <p:stCondLst>
                    <p:cond delay="indefinite"/>
                  </p:stCondLst>
                  <p:endCondLst>
                    <p:cond evt="onStopAudio" delay="0">
                      <p:tgtEl>
                        <p:sldTgt/>
                      </p:tgtEl>
                    </p:cond>
                  </p:endCondLst>
                </p:cTn>
                <p:tgtEl>
                  <p:spTgt spid="13"/>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P spid="11" grpId="0" animBg="1"/>
      <p:bldP spid="11"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C89A7C14-4DAE-4362-BCAD-3A30EF358C2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096518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0-#ppt_w/2"/>
                                              </p:val>
                                            </p:tav>
                                            <p:tav tm="100000">
                                              <p:val>
                                                <p:strVal val="#ppt_x"/>
                                              </p:val>
                                            </p:tav>
                                          </p:tavLst>
                                        </p:anim>
                                        <p:anim calcmode="lin" valueType="num">
                                          <p:cBhvr additive="base">
                                            <p:cTn id="23" dur="25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0" name="Group 9">
            <a:extLst>
              <a:ext uri="{FF2B5EF4-FFF2-40B4-BE49-F238E27FC236}">
                <a16:creationId xmlns:a16="http://schemas.microsoft.com/office/drawing/2014/main" id="{AE73009C-3FF9-4281-86E5-13378EE9E29E}"/>
              </a:ext>
            </a:extLst>
          </p:cNvPr>
          <p:cNvGrpSpPr/>
          <p:nvPr userDrawn="1"/>
        </p:nvGrpSpPr>
        <p:grpSpPr>
          <a:xfrm>
            <a:off x="10901033" y="497314"/>
            <a:ext cx="804672" cy="804672"/>
            <a:chOff x="10901033" y="516564"/>
            <a:chExt cx="804672" cy="804672"/>
          </a:xfrm>
        </p:grpSpPr>
        <p:sp>
          <p:nvSpPr>
            <p:cNvPr id="11" name="Oval 10">
              <a:extLst>
                <a:ext uri="{FF2B5EF4-FFF2-40B4-BE49-F238E27FC236}">
                  <a16:creationId xmlns:a16="http://schemas.microsoft.com/office/drawing/2014/main" id="{8C8064F0-911C-472C-8E02-F77619FFB19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55A93B8A-F1C6-49E9-B868-CF7C855BAD7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13" name="Rectangle 12">
            <a:extLst>
              <a:ext uri="{FF2B5EF4-FFF2-40B4-BE49-F238E27FC236}">
                <a16:creationId xmlns:a16="http://schemas.microsoft.com/office/drawing/2014/main" id="{9F0D4B1E-4F3E-4501-944B-594A3F97BC5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19339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 name="Group 7">
            <a:extLst>
              <a:ext uri="{FF2B5EF4-FFF2-40B4-BE49-F238E27FC236}">
                <a16:creationId xmlns:a16="http://schemas.microsoft.com/office/drawing/2014/main" id="{F2ED4CF8-E335-4FFE-B2A7-86399F3C9634}"/>
              </a:ext>
            </a:extLst>
          </p:cNvPr>
          <p:cNvGrpSpPr/>
          <p:nvPr userDrawn="1"/>
        </p:nvGrpSpPr>
        <p:grpSpPr>
          <a:xfrm>
            <a:off x="10901033" y="516564"/>
            <a:ext cx="804672" cy="804672"/>
            <a:chOff x="10901033" y="516564"/>
            <a:chExt cx="804672" cy="804672"/>
          </a:xfrm>
        </p:grpSpPr>
        <p:sp>
          <p:nvSpPr>
            <p:cNvPr id="11" name="Oval 10">
              <a:extLst>
                <a:ext uri="{FF2B5EF4-FFF2-40B4-BE49-F238E27FC236}">
                  <a16:creationId xmlns:a16="http://schemas.microsoft.com/office/drawing/2014/main" id="{E9CAB670-B34C-4A11-BA00-93C5E6E10C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Question Mark with solid fill">
              <a:extLst>
                <a:ext uri="{FF2B5EF4-FFF2-40B4-BE49-F238E27FC236}">
                  <a16:creationId xmlns:a16="http://schemas.microsoft.com/office/drawing/2014/main" id="{2080E172-92EF-4D6A-AA50-BF6D29059B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13" name="Rectangle 12">
            <a:extLst>
              <a:ext uri="{FF2B5EF4-FFF2-40B4-BE49-F238E27FC236}">
                <a16:creationId xmlns:a16="http://schemas.microsoft.com/office/drawing/2014/main" id="{033A8602-1796-4A0F-803D-6BC99D93775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36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0-#ppt_w/2"/>
                                          </p:val>
                                        </p:tav>
                                        <p:tav tm="100000">
                                          <p:val>
                                            <p:strVal val="#ppt_x"/>
                                          </p:val>
                                        </p:tav>
                                      </p:tavLst>
                                    </p:anim>
                                    <p:anim calcmode="lin" valueType="num">
                                      <p:cBhvr additive="base">
                                        <p:cTn id="13" dur="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p:nvSpPr>
        <p:spPr>
          <a:xfrm>
            <a:off x="-116958" y="495300"/>
            <a:ext cx="10213458" cy="800100"/>
          </a:xfrm>
          <a:prstGeom prst="roundRect">
            <a:avLst>
              <a:gd name="adj" fmla="val 7788"/>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
        <p:nvSpPr>
          <p:cNvPr id="4" name="Rectangle: Rounded Corners 3">
            <a:extLst>
              <a:ext uri="{FF2B5EF4-FFF2-40B4-BE49-F238E27FC236}">
                <a16:creationId xmlns:a16="http://schemas.microsoft.com/office/drawing/2014/main" id="{C9DC04E3-4990-45AB-9727-B1B308E077A8}"/>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8197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
        <p:nvSpPr>
          <p:cNvPr id="7" name="Freeform: Shape 6">
            <a:extLst>
              <a:ext uri="{FF2B5EF4-FFF2-40B4-BE49-F238E27FC236}">
                <a16:creationId xmlns:a16="http://schemas.microsoft.com/office/drawing/2014/main" id="{85466259-5EB9-4688-9DC9-95C894CA6856}"/>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8" name="Oval 7">
            <a:extLst>
              <a:ext uri="{FF2B5EF4-FFF2-40B4-BE49-F238E27FC236}">
                <a16:creationId xmlns:a16="http://schemas.microsoft.com/office/drawing/2014/main" id="{915C7EBF-AE8E-490D-AE5A-53A46AABEEFA}"/>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Clipboard Checked with solid fill">
            <a:extLst>
              <a:ext uri="{FF2B5EF4-FFF2-40B4-BE49-F238E27FC236}">
                <a16:creationId xmlns:a16="http://schemas.microsoft.com/office/drawing/2014/main" id="{34C746FB-2472-4EA5-AFCF-326E282A310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6712151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pic>
        <p:nvPicPr>
          <p:cNvPr id="8" name="Picture 2">
            <a:extLst>
              <a:ext uri="{FF2B5EF4-FFF2-40B4-BE49-F238E27FC236}">
                <a16:creationId xmlns:a16="http://schemas.microsoft.com/office/drawing/2014/main" id="{48EB8A34-B9CC-41E9-884C-238BE7A5A20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slo Logos">
            <a:extLst>
              <a:ext uri="{FF2B5EF4-FFF2-40B4-BE49-F238E27FC236}">
                <a16:creationId xmlns:a16="http://schemas.microsoft.com/office/drawing/2014/main" id="{5E8D9E3B-936B-493F-8D81-CEF32FC00C7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080385"/>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
        <p:nvSpPr>
          <p:cNvPr id="53" name="TextBox 52">
            <a:extLst>
              <a:ext uri="{FF2B5EF4-FFF2-40B4-BE49-F238E27FC236}">
                <a16:creationId xmlns:a16="http://schemas.microsoft.com/office/drawing/2014/main" id="{663F7359-A832-41C6-884B-81B04B283B42}"/>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54" name="TextBox 53">
            <a:extLst>
              <a:ext uri="{FF2B5EF4-FFF2-40B4-BE49-F238E27FC236}">
                <a16:creationId xmlns:a16="http://schemas.microsoft.com/office/drawing/2014/main" id="{DF97FB42-2033-414E-B9FD-6D88607CB5A8}"/>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5" name="TextBox 54">
            <a:extLst>
              <a:ext uri="{FF2B5EF4-FFF2-40B4-BE49-F238E27FC236}">
                <a16:creationId xmlns:a16="http://schemas.microsoft.com/office/drawing/2014/main" id="{6CB45B34-75F2-4FFD-874D-43A88309F9CB}"/>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6" name="TextBox 55">
            <a:extLst>
              <a:ext uri="{FF2B5EF4-FFF2-40B4-BE49-F238E27FC236}">
                <a16:creationId xmlns:a16="http://schemas.microsoft.com/office/drawing/2014/main" id="{4EF867E0-F631-46D6-80FD-AB47B47879A1}"/>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57" name="Group 56">
            <a:extLst>
              <a:ext uri="{FF2B5EF4-FFF2-40B4-BE49-F238E27FC236}">
                <a16:creationId xmlns:a16="http://schemas.microsoft.com/office/drawing/2014/main" id="{5D370A81-66A1-4381-BADE-61606346FC60}"/>
              </a:ext>
            </a:extLst>
          </p:cNvPr>
          <p:cNvGrpSpPr/>
          <p:nvPr userDrawn="1"/>
        </p:nvGrpSpPr>
        <p:grpSpPr>
          <a:xfrm>
            <a:off x="739661" y="5647870"/>
            <a:ext cx="868362" cy="1068947"/>
            <a:chOff x="5435963" y="4261895"/>
            <a:chExt cx="868362" cy="1068947"/>
          </a:xfrm>
        </p:grpSpPr>
        <p:sp>
          <p:nvSpPr>
            <p:cNvPr id="83" name="TextBox 82">
              <a:extLst>
                <a:ext uri="{FF2B5EF4-FFF2-40B4-BE49-F238E27FC236}">
                  <a16:creationId xmlns:a16="http://schemas.microsoft.com/office/drawing/2014/main" id="{30137DA9-990D-425C-A269-7DC3C9AD95A5}"/>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84" name="Group 83">
              <a:extLst>
                <a:ext uri="{FF2B5EF4-FFF2-40B4-BE49-F238E27FC236}">
                  <a16:creationId xmlns:a16="http://schemas.microsoft.com/office/drawing/2014/main" id="{FC0E2507-49D7-47C9-847B-6A7F54DE104C}"/>
                </a:ext>
              </a:extLst>
            </p:cNvPr>
            <p:cNvGrpSpPr/>
            <p:nvPr userDrawn="1"/>
          </p:nvGrpSpPr>
          <p:grpSpPr>
            <a:xfrm>
              <a:off x="5467808" y="4261895"/>
              <a:ext cx="804672" cy="804672"/>
              <a:chOff x="10901033" y="516564"/>
              <a:chExt cx="804672" cy="804672"/>
            </a:xfrm>
          </p:grpSpPr>
          <p:sp>
            <p:nvSpPr>
              <p:cNvPr id="85" name="Oval 84">
                <a:extLst>
                  <a:ext uri="{FF2B5EF4-FFF2-40B4-BE49-F238E27FC236}">
                    <a16:creationId xmlns:a16="http://schemas.microsoft.com/office/drawing/2014/main" id="{B8728A2B-1741-44D3-B1ED-6E998C00DA4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6" name="Graphic 85" descr="Question Mark with solid fill">
                <a:extLst>
                  <a:ext uri="{FF2B5EF4-FFF2-40B4-BE49-F238E27FC236}">
                    <a16:creationId xmlns:a16="http://schemas.microsoft.com/office/drawing/2014/main" id="{B16866A2-10CB-4732-97F5-3F0101978B8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87" name="Group 86">
            <a:extLst>
              <a:ext uri="{FF2B5EF4-FFF2-40B4-BE49-F238E27FC236}">
                <a16:creationId xmlns:a16="http://schemas.microsoft.com/office/drawing/2014/main" id="{AE2C88B7-B7FE-476F-9F0E-3C6FCC438A09}"/>
              </a:ext>
            </a:extLst>
          </p:cNvPr>
          <p:cNvGrpSpPr/>
          <p:nvPr userDrawn="1"/>
        </p:nvGrpSpPr>
        <p:grpSpPr>
          <a:xfrm>
            <a:off x="1702443" y="5647870"/>
            <a:ext cx="868362" cy="1068947"/>
            <a:chOff x="4397165" y="4261895"/>
            <a:chExt cx="868362" cy="1068947"/>
          </a:xfrm>
        </p:grpSpPr>
        <p:sp>
          <p:nvSpPr>
            <p:cNvPr id="88" name="TextBox 87">
              <a:extLst>
                <a:ext uri="{FF2B5EF4-FFF2-40B4-BE49-F238E27FC236}">
                  <a16:creationId xmlns:a16="http://schemas.microsoft.com/office/drawing/2014/main" id="{D6B5BE67-6A5D-40EB-B0A0-9F3778A03189}"/>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89" name="Group 88">
              <a:extLst>
                <a:ext uri="{FF2B5EF4-FFF2-40B4-BE49-F238E27FC236}">
                  <a16:creationId xmlns:a16="http://schemas.microsoft.com/office/drawing/2014/main" id="{E9B46927-D9D0-4FC8-8C98-9E6BFA3CC79A}"/>
                </a:ext>
              </a:extLst>
            </p:cNvPr>
            <p:cNvGrpSpPr/>
            <p:nvPr userDrawn="1"/>
          </p:nvGrpSpPr>
          <p:grpSpPr>
            <a:xfrm>
              <a:off x="4429010" y="4261895"/>
              <a:ext cx="804672" cy="804672"/>
              <a:chOff x="10901033" y="516564"/>
              <a:chExt cx="804672" cy="804672"/>
            </a:xfrm>
          </p:grpSpPr>
          <p:sp>
            <p:nvSpPr>
              <p:cNvPr id="90" name="Oval 89">
                <a:extLst>
                  <a:ext uri="{FF2B5EF4-FFF2-40B4-BE49-F238E27FC236}">
                    <a16:creationId xmlns:a16="http://schemas.microsoft.com/office/drawing/2014/main" id="{CF160447-F4F4-4D3F-BE11-1393790514C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1" name="Graphic 90" descr="Clipboard Checked with solid fill">
                <a:extLst>
                  <a:ext uri="{FF2B5EF4-FFF2-40B4-BE49-F238E27FC236}">
                    <a16:creationId xmlns:a16="http://schemas.microsoft.com/office/drawing/2014/main" id="{BAD0CB62-A3F6-465E-AD0A-6411CE2FC17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92" name="Group 91">
            <a:extLst>
              <a:ext uri="{FF2B5EF4-FFF2-40B4-BE49-F238E27FC236}">
                <a16:creationId xmlns:a16="http://schemas.microsoft.com/office/drawing/2014/main" id="{7C6755D6-6818-4D14-942C-BD11B06E000F}"/>
              </a:ext>
            </a:extLst>
          </p:cNvPr>
          <p:cNvGrpSpPr/>
          <p:nvPr userDrawn="1"/>
        </p:nvGrpSpPr>
        <p:grpSpPr>
          <a:xfrm>
            <a:off x="2187657" y="4261895"/>
            <a:ext cx="1067052" cy="1068947"/>
            <a:chOff x="2187657" y="4261895"/>
            <a:chExt cx="1067052" cy="1068947"/>
          </a:xfrm>
        </p:grpSpPr>
        <p:sp>
          <p:nvSpPr>
            <p:cNvPr id="93" name="TextBox 92">
              <a:extLst>
                <a:ext uri="{FF2B5EF4-FFF2-40B4-BE49-F238E27FC236}">
                  <a16:creationId xmlns:a16="http://schemas.microsoft.com/office/drawing/2014/main" id="{E0F732C6-AC0F-4AB6-8AEE-D0D3CE8D3265}"/>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94" name="Group 93">
              <a:extLst>
                <a:ext uri="{FF2B5EF4-FFF2-40B4-BE49-F238E27FC236}">
                  <a16:creationId xmlns:a16="http://schemas.microsoft.com/office/drawing/2014/main" id="{62353A60-8322-41F1-ACC8-5DC65308914B}"/>
                </a:ext>
              </a:extLst>
            </p:cNvPr>
            <p:cNvGrpSpPr/>
            <p:nvPr userDrawn="1"/>
          </p:nvGrpSpPr>
          <p:grpSpPr>
            <a:xfrm>
              <a:off x="2302248" y="4261895"/>
              <a:ext cx="804672" cy="804672"/>
              <a:chOff x="10901033" y="516564"/>
              <a:chExt cx="804672" cy="804672"/>
            </a:xfrm>
          </p:grpSpPr>
          <p:sp>
            <p:nvSpPr>
              <p:cNvPr id="95" name="Oval 94">
                <a:extLst>
                  <a:ext uri="{FF2B5EF4-FFF2-40B4-BE49-F238E27FC236}">
                    <a16:creationId xmlns:a16="http://schemas.microsoft.com/office/drawing/2014/main" id="{633DAB08-507B-4155-AFE7-1E7A8EE4E8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6" name="Graphic 95" descr="Laptop with solid fill">
                <a:extLst>
                  <a:ext uri="{FF2B5EF4-FFF2-40B4-BE49-F238E27FC236}">
                    <a16:creationId xmlns:a16="http://schemas.microsoft.com/office/drawing/2014/main" id="{F9801F55-5FCD-4929-BBFF-F8A68F909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97" name="Group 96">
            <a:extLst>
              <a:ext uri="{FF2B5EF4-FFF2-40B4-BE49-F238E27FC236}">
                <a16:creationId xmlns:a16="http://schemas.microsoft.com/office/drawing/2014/main" id="{878B6E3E-A6A5-4995-A484-01C5D4B5AF27}"/>
              </a:ext>
            </a:extLst>
          </p:cNvPr>
          <p:cNvGrpSpPr/>
          <p:nvPr userDrawn="1"/>
        </p:nvGrpSpPr>
        <p:grpSpPr>
          <a:xfrm>
            <a:off x="2704584" y="5610930"/>
            <a:ext cx="868362" cy="1222836"/>
            <a:chOff x="3374595" y="4261895"/>
            <a:chExt cx="868362" cy="1222836"/>
          </a:xfrm>
        </p:grpSpPr>
        <p:sp>
          <p:nvSpPr>
            <p:cNvPr id="98" name="TextBox 97">
              <a:extLst>
                <a:ext uri="{FF2B5EF4-FFF2-40B4-BE49-F238E27FC236}">
                  <a16:creationId xmlns:a16="http://schemas.microsoft.com/office/drawing/2014/main" id="{63FF4BD9-2EE7-467F-A4C7-9903D930F1E0}"/>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99" name="Group 98">
              <a:extLst>
                <a:ext uri="{FF2B5EF4-FFF2-40B4-BE49-F238E27FC236}">
                  <a16:creationId xmlns:a16="http://schemas.microsoft.com/office/drawing/2014/main" id="{20AF0059-12B9-4631-929A-91FC002CE54B}"/>
                </a:ext>
              </a:extLst>
            </p:cNvPr>
            <p:cNvGrpSpPr/>
            <p:nvPr userDrawn="1"/>
          </p:nvGrpSpPr>
          <p:grpSpPr>
            <a:xfrm>
              <a:off x="3406440" y="4261895"/>
              <a:ext cx="804672" cy="804672"/>
              <a:chOff x="10901033" y="516564"/>
              <a:chExt cx="804672" cy="804672"/>
            </a:xfrm>
          </p:grpSpPr>
          <p:sp>
            <p:nvSpPr>
              <p:cNvPr id="100" name="Oval 99">
                <a:extLst>
                  <a:ext uri="{FF2B5EF4-FFF2-40B4-BE49-F238E27FC236}">
                    <a16:creationId xmlns:a16="http://schemas.microsoft.com/office/drawing/2014/main" id="{6034402A-29C9-4341-88B2-15508762369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01" name="Group 100">
                <a:extLst>
                  <a:ext uri="{FF2B5EF4-FFF2-40B4-BE49-F238E27FC236}">
                    <a16:creationId xmlns:a16="http://schemas.microsoft.com/office/drawing/2014/main" id="{81C0FE48-4F27-4FFB-B617-4A8A91A57EAA}"/>
                  </a:ext>
                </a:extLst>
              </p:cNvPr>
              <p:cNvGrpSpPr/>
              <p:nvPr userDrawn="1"/>
            </p:nvGrpSpPr>
            <p:grpSpPr>
              <a:xfrm>
                <a:off x="10992291" y="581245"/>
                <a:ext cx="666309" cy="666309"/>
                <a:chOff x="13003652" y="1939091"/>
                <a:chExt cx="914400" cy="914400"/>
              </a:xfrm>
            </p:grpSpPr>
            <p:pic>
              <p:nvPicPr>
                <p:cNvPr id="102" name="Graphic 101" descr="Magnifying glass with solid fill">
                  <a:extLst>
                    <a:ext uri="{FF2B5EF4-FFF2-40B4-BE49-F238E27FC236}">
                      <a16:creationId xmlns:a16="http://schemas.microsoft.com/office/drawing/2014/main" id="{B92070AD-8900-41BB-A15A-7D223BD23EF2}"/>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103" name="Graphic 32" descr="Heartbeat outline">
                  <a:extLst>
                    <a:ext uri="{FF2B5EF4-FFF2-40B4-BE49-F238E27FC236}">
                      <a16:creationId xmlns:a16="http://schemas.microsoft.com/office/drawing/2014/main" id="{8D28A6C8-7FFF-4D07-8CEC-885E465FBE9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104" name="Group 103">
            <a:extLst>
              <a:ext uri="{FF2B5EF4-FFF2-40B4-BE49-F238E27FC236}">
                <a16:creationId xmlns:a16="http://schemas.microsoft.com/office/drawing/2014/main" id="{1AE512A6-C73A-498E-8A11-5FD43EEE7A1F}"/>
              </a:ext>
            </a:extLst>
          </p:cNvPr>
          <p:cNvGrpSpPr/>
          <p:nvPr userDrawn="1"/>
        </p:nvGrpSpPr>
        <p:grpSpPr>
          <a:xfrm>
            <a:off x="160028" y="4261895"/>
            <a:ext cx="868362" cy="1415349"/>
            <a:chOff x="160028" y="4261895"/>
            <a:chExt cx="868362" cy="1415349"/>
          </a:xfrm>
        </p:grpSpPr>
        <p:sp>
          <p:nvSpPr>
            <p:cNvPr id="105" name="TextBox 104">
              <a:extLst>
                <a:ext uri="{FF2B5EF4-FFF2-40B4-BE49-F238E27FC236}">
                  <a16:creationId xmlns:a16="http://schemas.microsoft.com/office/drawing/2014/main" id="{9C00973A-098E-41B1-925B-8F65FCA23425}"/>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106" name="Group 105">
              <a:extLst>
                <a:ext uri="{FF2B5EF4-FFF2-40B4-BE49-F238E27FC236}">
                  <a16:creationId xmlns:a16="http://schemas.microsoft.com/office/drawing/2014/main" id="{38804D79-BA6F-4CB3-A7C4-50260103D1D8}"/>
                </a:ext>
              </a:extLst>
            </p:cNvPr>
            <p:cNvGrpSpPr/>
            <p:nvPr userDrawn="1"/>
          </p:nvGrpSpPr>
          <p:grpSpPr>
            <a:xfrm>
              <a:off x="191874" y="4261895"/>
              <a:ext cx="804672" cy="804672"/>
              <a:chOff x="10901033" y="516564"/>
              <a:chExt cx="804672" cy="804672"/>
            </a:xfrm>
          </p:grpSpPr>
          <p:sp>
            <p:nvSpPr>
              <p:cNvPr id="107" name="Oval 106">
                <a:extLst>
                  <a:ext uri="{FF2B5EF4-FFF2-40B4-BE49-F238E27FC236}">
                    <a16:creationId xmlns:a16="http://schemas.microsoft.com/office/drawing/2014/main" id="{9A2D3A02-FD68-4CEC-ABE6-D762AFA5DBCA}"/>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Graphic 107" descr="Bullseye with solid fill">
                <a:extLst>
                  <a:ext uri="{FF2B5EF4-FFF2-40B4-BE49-F238E27FC236}">
                    <a16:creationId xmlns:a16="http://schemas.microsoft.com/office/drawing/2014/main" id="{92697C33-15F2-489A-928E-F8A586A38A7B}"/>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109" name="Group 108">
            <a:extLst>
              <a:ext uri="{FF2B5EF4-FFF2-40B4-BE49-F238E27FC236}">
                <a16:creationId xmlns:a16="http://schemas.microsoft.com/office/drawing/2014/main" id="{ECB2A3FB-88D9-48BB-9F96-D70EE12A3B0B}"/>
              </a:ext>
            </a:extLst>
          </p:cNvPr>
          <p:cNvGrpSpPr/>
          <p:nvPr userDrawn="1"/>
        </p:nvGrpSpPr>
        <p:grpSpPr>
          <a:xfrm>
            <a:off x="1173842" y="4261895"/>
            <a:ext cx="877891" cy="1068947"/>
            <a:chOff x="1173842" y="4261895"/>
            <a:chExt cx="877891" cy="1068947"/>
          </a:xfrm>
        </p:grpSpPr>
        <p:sp>
          <p:nvSpPr>
            <p:cNvPr id="110" name="TextBox 109">
              <a:extLst>
                <a:ext uri="{FF2B5EF4-FFF2-40B4-BE49-F238E27FC236}">
                  <a16:creationId xmlns:a16="http://schemas.microsoft.com/office/drawing/2014/main" id="{01DE680F-15CF-4D55-B964-E257C4340462}"/>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111" name="Group 110">
              <a:extLst>
                <a:ext uri="{FF2B5EF4-FFF2-40B4-BE49-F238E27FC236}">
                  <a16:creationId xmlns:a16="http://schemas.microsoft.com/office/drawing/2014/main" id="{C7B20AB7-E278-4CCC-A7B7-D8641DD151FA}"/>
                </a:ext>
              </a:extLst>
            </p:cNvPr>
            <p:cNvGrpSpPr/>
            <p:nvPr userDrawn="1"/>
          </p:nvGrpSpPr>
          <p:grpSpPr>
            <a:xfrm>
              <a:off x="1247061" y="4261895"/>
              <a:ext cx="804672" cy="804672"/>
              <a:chOff x="10901033" y="516564"/>
              <a:chExt cx="804672" cy="804672"/>
            </a:xfrm>
          </p:grpSpPr>
          <p:sp>
            <p:nvSpPr>
              <p:cNvPr id="112" name="Oval 111">
                <a:extLst>
                  <a:ext uri="{FF2B5EF4-FFF2-40B4-BE49-F238E27FC236}">
                    <a16:creationId xmlns:a16="http://schemas.microsoft.com/office/drawing/2014/main" id="{B852174C-F483-43E6-97D9-80E142D5F1F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3" name="Group 112">
                <a:extLst>
                  <a:ext uri="{FF2B5EF4-FFF2-40B4-BE49-F238E27FC236}">
                    <a16:creationId xmlns:a16="http://schemas.microsoft.com/office/drawing/2014/main" id="{6A0A517A-72D9-4AFA-9D94-B5623C86DE27}"/>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4" name="Freeform: Shape 113">
                  <a:extLst>
                    <a:ext uri="{FF2B5EF4-FFF2-40B4-BE49-F238E27FC236}">
                      <a16:creationId xmlns:a16="http://schemas.microsoft.com/office/drawing/2014/main" id="{807E3D42-9E0E-428B-8AE7-24D869A197AF}"/>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15" name="Freeform: Shape 114">
                  <a:extLst>
                    <a:ext uri="{FF2B5EF4-FFF2-40B4-BE49-F238E27FC236}">
                      <a16:creationId xmlns:a16="http://schemas.microsoft.com/office/drawing/2014/main" id="{4B5E1618-BFC1-4295-97E3-0C9FC6919529}"/>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16" name="Freeform: Shape 115">
                  <a:extLst>
                    <a:ext uri="{FF2B5EF4-FFF2-40B4-BE49-F238E27FC236}">
                      <a16:creationId xmlns:a16="http://schemas.microsoft.com/office/drawing/2014/main" id="{8D4FECC2-917F-4521-B30D-DB99C4E5F71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117" name="Freeform: Shape 116">
                  <a:extLst>
                    <a:ext uri="{FF2B5EF4-FFF2-40B4-BE49-F238E27FC236}">
                      <a16:creationId xmlns:a16="http://schemas.microsoft.com/office/drawing/2014/main" id="{52307095-418F-44B8-8879-43A210C7A3F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118" name="TextBox 117">
            <a:extLst>
              <a:ext uri="{FF2B5EF4-FFF2-40B4-BE49-F238E27FC236}">
                <a16:creationId xmlns:a16="http://schemas.microsoft.com/office/drawing/2014/main" id="{EBA0225A-C2F4-44A7-BCB9-F52B65B62B02}"/>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119" name="TextBox 118">
            <a:extLst>
              <a:ext uri="{FF2B5EF4-FFF2-40B4-BE49-F238E27FC236}">
                <a16:creationId xmlns:a16="http://schemas.microsoft.com/office/drawing/2014/main" id="{499DBA4D-135D-48D0-B63F-152035DBD6F4}"/>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120" name="TextBox 119">
            <a:extLst>
              <a:ext uri="{FF2B5EF4-FFF2-40B4-BE49-F238E27FC236}">
                <a16:creationId xmlns:a16="http://schemas.microsoft.com/office/drawing/2014/main" id="{E11223C7-6BCB-4D18-AE4D-456EAE48B666}"/>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121" name="Rectangle 120">
            <a:extLst>
              <a:ext uri="{FF2B5EF4-FFF2-40B4-BE49-F238E27FC236}">
                <a16:creationId xmlns:a16="http://schemas.microsoft.com/office/drawing/2014/main" id="{3F40C83E-02AF-4D29-8A27-BF3F91810E5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122" name="Rectangle 121">
            <a:extLst>
              <a:ext uri="{FF2B5EF4-FFF2-40B4-BE49-F238E27FC236}">
                <a16:creationId xmlns:a16="http://schemas.microsoft.com/office/drawing/2014/main" id="{D51F22D8-ADBB-457D-B1A7-1AA0B32C644D}"/>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123" name="Rectangle 122">
            <a:extLst>
              <a:ext uri="{FF2B5EF4-FFF2-40B4-BE49-F238E27FC236}">
                <a16:creationId xmlns:a16="http://schemas.microsoft.com/office/drawing/2014/main" id="{CD97234D-4EEC-46E9-A6AA-9DEF5F9EE09B}"/>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124" name="Rectangle 123">
            <a:extLst>
              <a:ext uri="{FF2B5EF4-FFF2-40B4-BE49-F238E27FC236}">
                <a16:creationId xmlns:a16="http://schemas.microsoft.com/office/drawing/2014/main" id="{E29C35DD-36E9-4B77-A49B-09F69C1239F7}"/>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13785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
        <p:nvSpPr>
          <p:cNvPr id="11" name="Rectangle 10">
            <a:extLst>
              <a:ext uri="{FF2B5EF4-FFF2-40B4-BE49-F238E27FC236}">
                <a16:creationId xmlns:a16="http://schemas.microsoft.com/office/drawing/2014/main" id="{1F1AC950-A0DC-403F-AF9E-5859C6979FBD}"/>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82E90C0C-A1BD-4C4C-A206-EBE11CB3D22B}"/>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3" name="Rectangle 12">
            <a:extLst>
              <a:ext uri="{FF2B5EF4-FFF2-40B4-BE49-F238E27FC236}">
                <a16:creationId xmlns:a16="http://schemas.microsoft.com/office/drawing/2014/main" id="{08195B0D-E254-41DC-8381-633F646F2D93}"/>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4" name="Rectangle 13">
            <a:extLst>
              <a:ext uri="{FF2B5EF4-FFF2-40B4-BE49-F238E27FC236}">
                <a16:creationId xmlns:a16="http://schemas.microsoft.com/office/drawing/2014/main" id="{6B767DD2-A3B8-409E-95B1-44C096D27E37}"/>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a:extLst>
              <a:ext uri="{FF2B5EF4-FFF2-40B4-BE49-F238E27FC236}">
                <a16:creationId xmlns:a16="http://schemas.microsoft.com/office/drawing/2014/main" id="{BB5BE204-70AD-4DD7-BFB8-A1DE1874C045}"/>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16" name="TextBox 15">
            <a:extLst>
              <a:ext uri="{FF2B5EF4-FFF2-40B4-BE49-F238E27FC236}">
                <a16:creationId xmlns:a16="http://schemas.microsoft.com/office/drawing/2014/main" id="{32887DF0-15FA-4581-827B-485715E92207}"/>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17" name="TextBox 16">
            <a:extLst>
              <a:ext uri="{FF2B5EF4-FFF2-40B4-BE49-F238E27FC236}">
                <a16:creationId xmlns:a16="http://schemas.microsoft.com/office/drawing/2014/main" id="{CC121232-02E4-40F0-AAC0-53B82EA2F75A}"/>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8" name="TextBox 17">
            <a:extLst>
              <a:ext uri="{FF2B5EF4-FFF2-40B4-BE49-F238E27FC236}">
                <a16:creationId xmlns:a16="http://schemas.microsoft.com/office/drawing/2014/main" id="{7D403B1D-0132-48B7-A349-F93E15DBAD84}"/>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163515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
        <p:nvSpPr>
          <p:cNvPr id="24" name="Rectangle: Rounded Corners 23">
            <a:extLst>
              <a:ext uri="{FF2B5EF4-FFF2-40B4-BE49-F238E27FC236}">
                <a16:creationId xmlns:a16="http://schemas.microsoft.com/office/drawing/2014/main" id="{DD1C2AD6-84F0-4726-A105-0F3C2B31B05A}"/>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25" name="Rectangle: Rounded Corners 24">
            <a:extLst>
              <a:ext uri="{FF2B5EF4-FFF2-40B4-BE49-F238E27FC236}">
                <a16:creationId xmlns:a16="http://schemas.microsoft.com/office/drawing/2014/main" id="{EC1ACD72-EF2C-43C8-B821-4B91F36A546C}"/>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7" name="Rectangle: Rounded Corners 26">
            <a:extLst>
              <a:ext uri="{FF2B5EF4-FFF2-40B4-BE49-F238E27FC236}">
                <a16:creationId xmlns:a16="http://schemas.microsoft.com/office/drawing/2014/main" id="{B17DC966-9B17-48AE-A1B0-BF5CD7178CE3}"/>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9" name="Rectangle: Rounded Corners 28">
            <a:extLst>
              <a:ext uri="{FF2B5EF4-FFF2-40B4-BE49-F238E27FC236}">
                <a16:creationId xmlns:a16="http://schemas.microsoft.com/office/drawing/2014/main" id="{86406E47-4FD6-4475-AE56-67DF1E361688}"/>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31" name="Connector: Elbow 30">
            <a:extLst>
              <a:ext uri="{FF2B5EF4-FFF2-40B4-BE49-F238E27FC236}">
                <a16:creationId xmlns:a16="http://schemas.microsoft.com/office/drawing/2014/main" id="{5552CC7B-FE23-48A9-A019-9071CDC23B11}"/>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F9F69F5-1E07-42C0-9875-351E1C265EC3}"/>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84C8921-ED60-40B0-BB52-FD7198E50E44}"/>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49D523B-B63A-435F-B4FA-A4D42D40A949}"/>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7" name="TextBox 36">
            <a:extLst>
              <a:ext uri="{FF2B5EF4-FFF2-40B4-BE49-F238E27FC236}">
                <a16:creationId xmlns:a16="http://schemas.microsoft.com/office/drawing/2014/main" id="{E512633A-5541-400F-B844-E96A0A521BAE}"/>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42" name="Rectangle: Rounded Corners 41">
            <a:extLst>
              <a:ext uri="{FF2B5EF4-FFF2-40B4-BE49-F238E27FC236}">
                <a16:creationId xmlns:a16="http://schemas.microsoft.com/office/drawing/2014/main" id="{FBEF8EC0-83F2-40F7-8707-A2A6E37902F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4" name="Rectangle: Rounded Corners 43">
            <a:extLst>
              <a:ext uri="{FF2B5EF4-FFF2-40B4-BE49-F238E27FC236}">
                <a16:creationId xmlns:a16="http://schemas.microsoft.com/office/drawing/2014/main" id="{8721C0ED-7825-42E5-8311-BFA4E74C8B7F}"/>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6" name="Rectangle: Rounded Corners 45">
            <a:extLst>
              <a:ext uri="{FF2B5EF4-FFF2-40B4-BE49-F238E27FC236}">
                <a16:creationId xmlns:a16="http://schemas.microsoft.com/office/drawing/2014/main" id="{CEF76A3D-3341-4504-8EA8-41F1D9EF6F2C}"/>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8" name="Rectangle: Rounded Corners 47">
            <a:extLst>
              <a:ext uri="{FF2B5EF4-FFF2-40B4-BE49-F238E27FC236}">
                <a16:creationId xmlns:a16="http://schemas.microsoft.com/office/drawing/2014/main" id="{4B6480CE-B510-435E-8C14-56120DEDE123}"/>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53" name="Picture 52">
            <a:extLst>
              <a:ext uri="{FF2B5EF4-FFF2-40B4-BE49-F238E27FC236}">
                <a16:creationId xmlns:a16="http://schemas.microsoft.com/office/drawing/2014/main" id="{9C5F6F6B-5E1B-4234-934A-230B48E02718}"/>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56" name="Picture 55">
            <a:extLst>
              <a:ext uri="{FF2B5EF4-FFF2-40B4-BE49-F238E27FC236}">
                <a16:creationId xmlns:a16="http://schemas.microsoft.com/office/drawing/2014/main" id="{93ED5F1C-9784-4345-9A10-22B9ED88C4AF}"/>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57" name="Picture 56">
            <a:extLst>
              <a:ext uri="{FF2B5EF4-FFF2-40B4-BE49-F238E27FC236}">
                <a16:creationId xmlns:a16="http://schemas.microsoft.com/office/drawing/2014/main" id="{A2A0CC6B-A7E8-47C5-97DC-B7287E2CC0F6}"/>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58" name="Straight Arrow Connector 57">
            <a:extLst>
              <a:ext uri="{FF2B5EF4-FFF2-40B4-BE49-F238E27FC236}">
                <a16:creationId xmlns:a16="http://schemas.microsoft.com/office/drawing/2014/main" id="{FDA8D5C1-0076-4A30-93F5-1155F486CC19}"/>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CB919A3-6271-43CE-BCD7-C88985D1DF5F}"/>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60" name="TextBox 59">
            <a:extLst>
              <a:ext uri="{FF2B5EF4-FFF2-40B4-BE49-F238E27FC236}">
                <a16:creationId xmlns:a16="http://schemas.microsoft.com/office/drawing/2014/main" id="{DD13FE4F-811D-40D3-B21F-2F15C93600D0}"/>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61" name="TextBox 60">
            <a:extLst>
              <a:ext uri="{FF2B5EF4-FFF2-40B4-BE49-F238E27FC236}">
                <a16:creationId xmlns:a16="http://schemas.microsoft.com/office/drawing/2014/main" id="{CE95B776-67CD-43E4-9240-B77881908083}"/>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62" name="Picture 61">
            <a:extLst>
              <a:ext uri="{FF2B5EF4-FFF2-40B4-BE49-F238E27FC236}">
                <a16:creationId xmlns:a16="http://schemas.microsoft.com/office/drawing/2014/main" id="{FAB0C7F7-5866-49C1-BBB6-C6CEB08A88B5}"/>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63" name="TextBox 62">
            <a:extLst>
              <a:ext uri="{FF2B5EF4-FFF2-40B4-BE49-F238E27FC236}">
                <a16:creationId xmlns:a16="http://schemas.microsoft.com/office/drawing/2014/main" id="{08D17E15-4ABC-40FF-B56D-C40E73BF31F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6367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9C0671F8-5092-4197-88EE-A804874F9919}"/>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874F4E9A-30BD-40A8-880A-AC117864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1B5EC388-C74D-4843-A6D4-B3136B8A0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E2D4BDCC-813D-4968-85AB-34F48F79B1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6713DD8D-C54C-459B-BF01-44C0AA1B3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5216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D63C909C-C996-4DED-85B7-8D48870638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135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0-#ppt_w/2"/>
                                              </p:val>
                                            </p:tav>
                                            <p:tav tm="100000">
                                              <p:val>
                                                <p:strVal val="#ppt_x"/>
                                              </p:val>
                                            </p:tav>
                                          </p:tavLst>
                                        </p:anim>
                                        <p:anim calcmode="lin" valueType="num">
                                          <p:cBhvr additive="base">
                                            <p:cTn id="23" dur="25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
        <p:nvSpPr>
          <p:cNvPr id="8" name="Rectangle 7">
            <a:extLst>
              <a:ext uri="{FF2B5EF4-FFF2-40B4-BE49-F238E27FC236}">
                <a16:creationId xmlns:a16="http://schemas.microsoft.com/office/drawing/2014/main" id="{A87C312F-D989-43DC-B2C9-E5FE1F8A3022}"/>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Picture 12" descr="Icon&#10;&#10;Description automatically generated with medium confidence">
            <a:extLst>
              <a:ext uri="{FF2B5EF4-FFF2-40B4-BE49-F238E27FC236}">
                <a16:creationId xmlns:a16="http://schemas.microsoft.com/office/drawing/2014/main" id="{8D62C7EE-93CD-407E-978D-55AC2DBABF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63D76097-2D4D-4412-9892-426474AEE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78BAFCE2-D4AE-4515-B069-493DA6DF5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5F6D25C8-DAD7-405F-9E2E-B2F71077AF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4088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250" fill="hold"/>
                                        <p:tgtEl>
                                          <p:spTgt spid="8"/>
                                        </p:tgtEl>
                                        <p:attrNameLst>
                                          <p:attrName>ppt_x</p:attrName>
                                        </p:attrNameLst>
                                      </p:cBhvr>
                                      <p:tavLst>
                                        <p:tav tm="0">
                                          <p:val>
                                            <p:strVal val="0-#ppt_w/2"/>
                                          </p:val>
                                        </p:tav>
                                        <p:tav tm="100000">
                                          <p:val>
                                            <p:strVal val="#ppt_x"/>
                                          </p:val>
                                        </p:tav>
                                      </p:tavLst>
                                    </p:anim>
                                    <p:anim calcmode="lin" valueType="num">
                                      <p:cBhvr additive="base">
                                        <p:cTn id="13"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
        <p:nvSpPr>
          <p:cNvPr id="9" name="Rectangle 8">
            <a:extLst>
              <a:ext uri="{FF2B5EF4-FFF2-40B4-BE49-F238E27FC236}">
                <a16:creationId xmlns:a16="http://schemas.microsoft.com/office/drawing/2014/main" id="{F40C5F33-1F2B-4362-AE2A-30A551DA0400}"/>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descr="Icon&#10;&#10;Description automatically generated with medium confidence">
            <a:extLst>
              <a:ext uri="{FF2B5EF4-FFF2-40B4-BE49-F238E27FC236}">
                <a16:creationId xmlns:a16="http://schemas.microsoft.com/office/drawing/2014/main" id="{D61637C5-5FE6-453D-A9F9-799BF29B4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AF4FA433-31B8-464D-A83C-4176C2355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B6A6EBE-C68E-4A3C-8C77-A81DF72CE4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7F85FC70-EF55-4C83-B94D-F3947B00F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362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50" fill="hold"/>
                                        <p:tgtEl>
                                          <p:spTgt spid="9"/>
                                        </p:tgtEl>
                                        <p:attrNameLst>
                                          <p:attrName>ppt_x</p:attrName>
                                        </p:attrNameLst>
                                      </p:cBhvr>
                                      <p:tavLst>
                                        <p:tav tm="0">
                                          <p:val>
                                            <p:strVal val="0-#ppt_w/2"/>
                                          </p:val>
                                        </p:tav>
                                        <p:tav tm="100000">
                                          <p:val>
                                            <p:strVal val="#ppt_x"/>
                                          </p:val>
                                        </p:tav>
                                      </p:tavLst>
                                    </p:anim>
                                    <p:anim calcmode="lin" valueType="num">
                                      <p:cBhvr additive="base">
                                        <p:cTn id="1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
        <p:nvSpPr>
          <p:cNvPr id="7" name="Rectangle 6">
            <a:extLst>
              <a:ext uri="{FF2B5EF4-FFF2-40B4-BE49-F238E27FC236}">
                <a16:creationId xmlns:a16="http://schemas.microsoft.com/office/drawing/2014/main" id="{733E4226-483E-457B-8448-4D2595B72AFE}"/>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54BF344D-2DB4-4341-ADC6-BA56405FA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8237FDBD-7869-46B2-8ADA-53CAEFAED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DC193F96-FB4C-4D80-ACEC-3C4A54B5FA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1840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0-#ppt_w/2"/>
                                          </p:val>
                                        </p:tav>
                                        <p:tav tm="100000">
                                          <p:val>
                                            <p:strVal val="#ppt_x"/>
                                          </p:val>
                                        </p:tav>
                                      </p:tavLst>
                                    </p:anim>
                                    <p:anim calcmode="lin" valueType="num">
                                      <p:cBhvr additive="base">
                                        <p:cTn id="13"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
        <p:nvSpPr>
          <p:cNvPr id="6" name="Rectangle 5">
            <a:extLst>
              <a:ext uri="{FF2B5EF4-FFF2-40B4-BE49-F238E27FC236}">
                <a16:creationId xmlns:a16="http://schemas.microsoft.com/office/drawing/2014/main" id="{96930DCA-9742-4159-B2D9-AA59C0C984DF}"/>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D862F4C6-1FE4-4C5D-AA9A-F90C0F9A95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F6F821B3-744D-4002-B7F8-9E941749B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340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50" fill="hold"/>
                                        <p:tgtEl>
                                          <p:spTgt spid="6"/>
                                        </p:tgtEl>
                                        <p:attrNameLst>
                                          <p:attrName>ppt_x</p:attrName>
                                        </p:attrNameLst>
                                      </p:cBhvr>
                                      <p:tavLst>
                                        <p:tav tm="0">
                                          <p:val>
                                            <p:strVal val="0-#ppt_w/2"/>
                                          </p:val>
                                        </p:tav>
                                        <p:tav tm="100000">
                                          <p:val>
                                            <p:strVal val="#ppt_x"/>
                                          </p:val>
                                        </p:tav>
                                      </p:tavLst>
                                    </p:anim>
                                    <p:anim calcmode="lin" valueType="num">
                                      <p:cBhvr additive="base">
                                        <p:cTn id="13"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pic>
        <p:nvPicPr>
          <p:cNvPr id="9" name="Picture 8" descr="Icon&#10;&#10;Description automatically generated with medium confidence">
            <a:extLst>
              <a:ext uri="{FF2B5EF4-FFF2-40B4-BE49-F238E27FC236}">
                <a16:creationId xmlns:a16="http://schemas.microsoft.com/office/drawing/2014/main" id="{82A7A435-8D8B-45E2-A8E4-3C86683D99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783363BC-F011-4648-88DB-93E41BC10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B6E04E7B-93EB-4250-8DB3-8BDEEA4F6D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7" name="Picture 16" descr="Icon&#10;&#10;Description automatically generated with medium confidence">
            <a:extLst>
              <a:ext uri="{FF2B5EF4-FFF2-40B4-BE49-F238E27FC236}">
                <a16:creationId xmlns:a16="http://schemas.microsoft.com/office/drawing/2014/main" id="{53854C58-3D5B-4D36-BF02-82C5433304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8" name="Picture 17" descr="Icon&#10;&#10;Description automatically generated with medium confidence">
            <a:extLst>
              <a:ext uri="{FF2B5EF4-FFF2-40B4-BE49-F238E27FC236}">
                <a16:creationId xmlns:a16="http://schemas.microsoft.com/office/drawing/2014/main" id="{080CF9A6-A6C7-4190-B057-C77D7B140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9" name="Picture 18" descr="Icon&#10;&#10;Description automatically generated with medium confidence">
            <a:extLst>
              <a:ext uri="{FF2B5EF4-FFF2-40B4-BE49-F238E27FC236}">
                <a16:creationId xmlns:a16="http://schemas.microsoft.com/office/drawing/2014/main" id="{73D2CF7B-A132-4D56-87C1-12F68C797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20" name="Picture 19" descr="Icon&#10;&#10;Description automatically generated with medium confidence">
            <a:extLst>
              <a:ext uri="{FF2B5EF4-FFF2-40B4-BE49-F238E27FC236}">
                <a16:creationId xmlns:a16="http://schemas.microsoft.com/office/drawing/2014/main" id="{5DDBC61C-E530-4A09-BA0F-D0DF9C49F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8810465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240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
        <p:nvSpPr>
          <p:cNvPr id="7" name="Rectangle 6">
            <a:extLst>
              <a:ext uri="{FF2B5EF4-FFF2-40B4-BE49-F238E27FC236}">
                <a16:creationId xmlns:a16="http://schemas.microsoft.com/office/drawing/2014/main" id="{55DE7063-13FE-400A-81A3-2E085D0991F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8" name="Group 7">
            <a:extLst>
              <a:ext uri="{FF2B5EF4-FFF2-40B4-BE49-F238E27FC236}">
                <a16:creationId xmlns:a16="http://schemas.microsoft.com/office/drawing/2014/main" id="{FA5E5035-D520-4777-9617-B38B1A536B71}"/>
              </a:ext>
            </a:extLst>
          </p:cNvPr>
          <p:cNvGrpSpPr/>
          <p:nvPr userDrawn="1"/>
        </p:nvGrpSpPr>
        <p:grpSpPr>
          <a:xfrm>
            <a:off x="10901033" y="497314"/>
            <a:ext cx="804672" cy="804672"/>
            <a:chOff x="10901033" y="516564"/>
            <a:chExt cx="804672" cy="804672"/>
          </a:xfrm>
        </p:grpSpPr>
        <p:sp>
          <p:nvSpPr>
            <p:cNvPr id="9" name="Oval 8">
              <a:extLst>
                <a:ext uri="{FF2B5EF4-FFF2-40B4-BE49-F238E27FC236}">
                  <a16:creationId xmlns:a16="http://schemas.microsoft.com/office/drawing/2014/main" id="{26D4942A-971F-4EA3-9D0A-D3E32372ADBC}"/>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aphic 11" descr="Bullseye with solid fill">
              <a:extLst>
                <a:ext uri="{FF2B5EF4-FFF2-40B4-BE49-F238E27FC236}">
                  <a16:creationId xmlns:a16="http://schemas.microsoft.com/office/drawing/2014/main" id="{1F917604-51CE-4BD1-AAD9-6DCA60687C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97550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22" name="Rectangle 21">
            <a:extLst>
              <a:ext uri="{FF2B5EF4-FFF2-40B4-BE49-F238E27FC236}">
                <a16:creationId xmlns:a16="http://schemas.microsoft.com/office/drawing/2014/main" id="{9299AE7D-7CBE-4B1D-A292-BF7C437E1223}"/>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571423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250" fill="hold"/>
                                            <p:tgtEl>
                                              <p:spTgt spid="22"/>
                                            </p:tgtEl>
                                            <p:attrNameLst>
                                              <p:attrName>ppt_x</p:attrName>
                                            </p:attrNameLst>
                                          </p:cBhvr>
                                          <p:tavLst>
                                            <p:tav tm="0">
                                              <p:val>
                                                <p:strVal val="0-#ppt_w/2"/>
                                              </p:val>
                                            </p:tav>
                                            <p:tav tm="100000">
                                              <p:val>
                                                <p:strVal val="#ppt_x"/>
                                              </p:val>
                                            </p:tav>
                                          </p:tavLst>
                                        </p:anim>
                                        <p:anim calcmode="lin" valueType="num">
                                          <p:cBhvr additive="base">
                                            <p:cTn id="23" dur="250" fill="hold"/>
                                            <p:tgtEl>
                                              <p:spTgt spid="2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22"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5" name="Group 14">
            <a:extLst>
              <a:ext uri="{FF2B5EF4-FFF2-40B4-BE49-F238E27FC236}">
                <a16:creationId xmlns:a16="http://schemas.microsoft.com/office/drawing/2014/main" id="{28F7CF28-D122-4F36-AE36-9796250036FE}"/>
              </a:ext>
            </a:extLst>
          </p:cNvPr>
          <p:cNvGrpSpPr/>
          <p:nvPr userDrawn="1"/>
        </p:nvGrpSpPr>
        <p:grpSpPr>
          <a:xfrm>
            <a:off x="10901033" y="516564"/>
            <a:ext cx="804672" cy="804672"/>
            <a:chOff x="10901033" y="516564"/>
            <a:chExt cx="804672" cy="804672"/>
          </a:xfrm>
        </p:grpSpPr>
        <p:sp>
          <p:nvSpPr>
            <p:cNvPr id="16" name="Oval 15">
              <a:extLst>
                <a:ext uri="{FF2B5EF4-FFF2-40B4-BE49-F238E27FC236}">
                  <a16:creationId xmlns:a16="http://schemas.microsoft.com/office/drawing/2014/main" id="{D86DB886-2942-491D-99C7-1573135EF28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oup 16">
              <a:extLst>
                <a:ext uri="{FF2B5EF4-FFF2-40B4-BE49-F238E27FC236}">
                  <a16:creationId xmlns:a16="http://schemas.microsoft.com/office/drawing/2014/main" id="{005E1767-2B50-41EA-AD97-0CE95FDCA8E5}"/>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8" name="Freeform: Shape 17">
                <a:extLst>
                  <a:ext uri="{FF2B5EF4-FFF2-40B4-BE49-F238E27FC236}">
                    <a16:creationId xmlns:a16="http://schemas.microsoft.com/office/drawing/2014/main" id="{57856D53-5D0D-4564-91E1-C975C7BC6D5C}"/>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9" name="Freeform: Shape 18">
                <a:extLst>
                  <a:ext uri="{FF2B5EF4-FFF2-40B4-BE49-F238E27FC236}">
                    <a16:creationId xmlns:a16="http://schemas.microsoft.com/office/drawing/2014/main" id="{C3E275E8-7C10-4F2E-B2A0-4F722AA0270D}"/>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20" name="Freeform: Shape 19">
                <a:extLst>
                  <a:ext uri="{FF2B5EF4-FFF2-40B4-BE49-F238E27FC236}">
                    <a16:creationId xmlns:a16="http://schemas.microsoft.com/office/drawing/2014/main" id="{F4EEBB17-B56E-4E7A-BA72-74C6F9D6743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1" name="Freeform: Shape 20">
                <a:extLst>
                  <a:ext uri="{FF2B5EF4-FFF2-40B4-BE49-F238E27FC236}">
                    <a16:creationId xmlns:a16="http://schemas.microsoft.com/office/drawing/2014/main" id="{E46DAFE3-558B-45FE-B16D-F15541218200}"/>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22" name="Rectangle 21">
            <a:extLst>
              <a:ext uri="{FF2B5EF4-FFF2-40B4-BE49-F238E27FC236}">
                <a16:creationId xmlns:a16="http://schemas.microsoft.com/office/drawing/2014/main" id="{D1FA8BB4-18D4-47A9-A6F6-277EDB5816CB}"/>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012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16" name="Rectangle 15">
            <a:extLst>
              <a:ext uri="{FF2B5EF4-FFF2-40B4-BE49-F238E27FC236}">
                <a16:creationId xmlns:a16="http://schemas.microsoft.com/office/drawing/2014/main" id="{62942F86-F76C-4B04-ADC7-B313608FB48A}"/>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3943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0-#ppt_w/2"/>
                                              </p:val>
                                            </p:tav>
                                            <p:tav tm="100000">
                                              <p:val>
                                                <p:strVal val="#ppt_x"/>
                                              </p:val>
                                            </p:tav>
                                          </p:tavLst>
                                        </p:anim>
                                        <p:anim calcmode="lin" valueType="num">
                                          <p:cBhvr additive="base">
                                            <p:cTn id="23" dur="25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6"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11" name="Group 10">
            <a:extLst>
              <a:ext uri="{FF2B5EF4-FFF2-40B4-BE49-F238E27FC236}">
                <a16:creationId xmlns:a16="http://schemas.microsoft.com/office/drawing/2014/main" id="{D598B832-A524-442F-9ED8-8EE440F313F5}"/>
              </a:ext>
            </a:extLst>
          </p:cNvPr>
          <p:cNvGrpSpPr/>
          <p:nvPr userDrawn="1"/>
        </p:nvGrpSpPr>
        <p:grpSpPr>
          <a:xfrm>
            <a:off x="10901033" y="497314"/>
            <a:ext cx="804672" cy="804672"/>
            <a:chOff x="10901033" y="516564"/>
            <a:chExt cx="804672" cy="804672"/>
          </a:xfrm>
        </p:grpSpPr>
        <p:sp>
          <p:nvSpPr>
            <p:cNvPr id="12" name="Oval 11">
              <a:extLst>
                <a:ext uri="{FF2B5EF4-FFF2-40B4-BE49-F238E27FC236}">
                  <a16:creationId xmlns:a16="http://schemas.microsoft.com/office/drawing/2014/main" id="{A08F9B0A-9454-48F1-BA20-A9761BCDD43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oup 12">
              <a:extLst>
                <a:ext uri="{FF2B5EF4-FFF2-40B4-BE49-F238E27FC236}">
                  <a16:creationId xmlns:a16="http://schemas.microsoft.com/office/drawing/2014/main" id="{6DBF5ADE-3208-4D07-8019-F2FE28272CE3}"/>
                </a:ext>
              </a:extLst>
            </p:cNvPr>
            <p:cNvGrpSpPr/>
            <p:nvPr userDrawn="1"/>
          </p:nvGrpSpPr>
          <p:grpSpPr>
            <a:xfrm>
              <a:off x="10992291" y="581245"/>
              <a:ext cx="666309" cy="666309"/>
              <a:chOff x="13003652" y="1939091"/>
              <a:chExt cx="914400" cy="914400"/>
            </a:xfrm>
          </p:grpSpPr>
          <p:pic>
            <p:nvPicPr>
              <p:cNvPr id="14" name="Graphic 13" descr="Magnifying glass with solid fill">
                <a:extLst>
                  <a:ext uri="{FF2B5EF4-FFF2-40B4-BE49-F238E27FC236}">
                    <a16:creationId xmlns:a16="http://schemas.microsoft.com/office/drawing/2014/main" id="{54866235-7C3A-4599-843B-96A9C7848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15" name="Graphic 32" descr="Heartbeat outline">
                <a:extLst>
                  <a:ext uri="{FF2B5EF4-FFF2-40B4-BE49-F238E27FC236}">
                    <a16:creationId xmlns:a16="http://schemas.microsoft.com/office/drawing/2014/main" id="{E94B5302-A633-47E4-B106-21CC84DE3F32}"/>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16" name="Rectangle 15">
            <a:extLst>
              <a:ext uri="{FF2B5EF4-FFF2-40B4-BE49-F238E27FC236}">
                <a16:creationId xmlns:a16="http://schemas.microsoft.com/office/drawing/2014/main" id="{4907020D-CCE0-4E37-9AF7-BAD93B560AC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3200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2" name="Rectangle 11">
            <a:extLst>
              <a:ext uri="{FF2B5EF4-FFF2-40B4-BE49-F238E27FC236}">
                <a16:creationId xmlns:a16="http://schemas.microsoft.com/office/drawing/2014/main" id="{987C179C-5A96-4391-AE27-403C05BF3DB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035994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250" fill="hold"/>
                                            <p:tgtEl>
                                              <p:spTgt spid="12"/>
                                            </p:tgtEl>
                                            <p:attrNameLst>
                                              <p:attrName>ppt_x</p:attrName>
                                            </p:attrNameLst>
                                          </p:cBhvr>
                                          <p:tavLst>
                                            <p:tav tm="0">
                                              <p:val>
                                                <p:strVal val="0-#ppt_w/2"/>
                                              </p:val>
                                            </p:tav>
                                            <p:tav tm="100000">
                                              <p:val>
                                                <p:strVal val="#ppt_x"/>
                                              </p:val>
                                            </p:tav>
                                          </p:tavLst>
                                        </p:anim>
                                        <p:anim calcmode="lin" valueType="num">
                                          <p:cBhvr additive="base">
                                            <p:cTn id="23" dur="25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2"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9" name="Group 8">
            <a:extLst>
              <a:ext uri="{FF2B5EF4-FFF2-40B4-BE49-F238E27FC236}">
                <a16:creationId xmlns:a16="http://schemas.microsoft.com/office/drawing/2014/main" id="{56A889C5-7F53-45E2-86AE-D10214744EDF}"/>
              </a:ext>
            </a:extLst>
          </p:cNvPr>
          <p:cNvGrpSpPr/>
          <p:nvPr userDrawn="1"/>
        </p:nvGrpSpPr>
        <p:grpSpPr>
          <a:xfrm>
            <a:off x="10901033" y="497314"/>
            <a:ext cx="804672" cy="804672"/>
            <a:chOff x="10901033" y="516564"/>
            <a:chExt cx="804672" cy="804672"/>
          </a:xfrm>
        </p:grpSpPr>
        <p:sp>
          <p:nvSpPr>
            <p:cNvPr id="10" name="Oval 9">
              <a:extLst>
                <a:ext uri="{FF2B5EF4-FFF2-40B4-BE49-F238E27FC236}">
                  <a16:creationId xmlns:a16="http://schemas.microsoft.com/office/drawing/2014/main" id="{9D82BC8B-D0C6-4808-A14F-5F07482665B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aphic 10" descr="Laptop with solid fill">
              <a:extLst>
                <a:ext uri="{FF2B5EF4-FFF2-40B4-BE49-F238E27FC236}">
                  <a16:creationId xmlns:a16="http://schemas.microsoft.com/office/drawing/2014/main" id="{C2C97088-B8B9-409B-A392-4A43255F11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12" name="Rectangle 11">
            <a:extLst>
              <a:ext uri="{FF2B5EF4-FFF2-40B4-BE49-F238E27FC236}">
                <a16:creationId xmlns:a16="http://schemas.microsoft.com/office/drawing/2014/main" id="{12A9D3E3-696A-47D1-9DE5-1D87095276E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02321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image" Target="../media/image8.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37"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36" Type="http://schemas.openxmlformats.org/officeDocument/2006/relationships/image" Target="../media/image10.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 Id="rId35" Type="http://schemas.openxmlformats.org/officeDocument/2006/relationships/image" Target="../media/image9.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6" name="Oval 45">
            <a:extLst>
              <a:ext uri="{FF2B5EF4-FFF2-40B4-BE49-F238E27FC236}">
                <a16:creationId xmlns:a16="http://schemas.microsoft.com/office/drawing/2014/main" id="{087B5732-1083-4421-8D14-23C3781E7C95}"/>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75ED7613-72B6-4713-B7F5-1B38A6D5BE45}"/>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DDD68260-6BE5-4A85-B071-BE6E16B1EB31}"/>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07C6A07A-FDE1-453F-A954-B27FBAA08D95}"/>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D25C55F6-5D7D-4B43-BAB1-3CF4FC66AB65}"/>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TextBox 50">
            <a:extLst>
              <a:ext uri="{FF2B5EF4-FFF2-40B4-BE49-F238E27FC236}">
                <a16:creationId xmlns:a16="http://schemas.microsoft.com/office/drawing/2014/main" id="{E5FCEEE5-6D25-46CD-8A61-400CB739256E}"/>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52" name="TextBox 51">
            <a:extLst>
              <a:ext uri="{FF2B5EF4-FFF2-40B4-BE49-F238E27FC236}">
                <a16:creationId xmlns:a16="http://schemas.microsoft.com/office/drawing/2014/main" id="{10B953D7-FC11-4BC0-949F-ECFF39F86790}"/>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53" name="TextBox 52">
            <a:extLst>
              <a:ext uri="{FF2B5EF4-FFF2-40B4-BE49-F238E27FC236}">
                <a16:creationId xmlns:a16="http://schemas.microsoft.com/office/drawing/2014/main" id="{D3C11BD0-5839-422B-8954-C7DF1BBE6F4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54" name="TextBox 53">
            <a:extLst>
              <a:ext uri="{FF2B5EF4-FFF2-40B4-BE49-F238E27FC236}">
                <a16:creationId xmlns:a16="http://schemas.microsoft.com/office/drawing/2014/main" id="{8AE37486-30D9-45C8-9739-ABB1B90BA9D3}"/>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55" name="TextBox 54">
            <a:extLst>
              <a:ext uri="{FF2B5EF4-FFF2-40B4-BE49-F238E27FC236}">
                <a16:creationId xmlns:a16="http://schemas.microsoft.com/office/drawing/2014/main" id="{8946776B-BD5C-42C0-8DFC-BC4A8EA694C5}"/>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56" name="TextBox 55">
            <a:extLst>
              <a:ext uri="{FF2B5EF4-FFF2-40B4-BE49-F238E27FC236}">
                <a16:creationId xmlns:a16="http://schemas.microsoft.com/office/drawing/2014/main" id="{CFCBE60E-1880-40F9-BF55-92A5148E9613}"/>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57" name="TextBox 56">
            <a:extLst>
              <a:ext uri="{FF2B5EF4-FFF2-40B4-BE49-F238E27FC236}">
                <a16:creationId xmlns:a16="http://schemas.microsoft.com/office/drawing/2014/main" id="{1D19BBBF-021C-463E-B8BC-5BC82C33181A}"/>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grpSp>
        <p:nvGrpSpPr>
          <p:cNvPr id="59" name="Group 58">
            <a:extLst>
              <a:ext uri="{FF2B5EF4-FFF2-40B4-BE49-F238E27FC236}">
                <a16:creationId xmlns:a16="http://schemas.microsoft.com/office/drawing/2014/main" id="{4B069EFD-DE69-4A91-B06A-09AE01729FE3}"/>
              </a:ext>
            </a:extLst>
          </p:cNvPr>
          <p:cNvGrpSpPr/>
          <p:nvPr userDrawn="1"/>
        </p:nvGrpSpPr>
        <p:grpSpPr>
          <a:xfrm>
            <a:off x="12589477" y="6057470"/>
            <a:ext cx="804672" cy="804672"/>
            <a:chOff x="10901033" y="516564"/>
            <a:chExt cx="804672" cy="804672"/>
          </a:xfrm>
        </p:grpSpPr>
        <p:sp>
          <p:nvSpPr>
            <p:cNvPr id="60" name="Oval 59">
              <a:extLst>
                <a:ext uri="{FF2B5EF4-FFF2-40B4-BE49-F238E27FC236}">
                  <a16:creationId xmlns:a16="http://schemas.microsoft.com/office/drawing/2014/main" id="{46BE679A-40B5-4D45-B3D4-96092A1BC91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1" name="Graphic 60" descr="Question Mark with solid fill">
              <a:extLst>
                <a:ext uri="{FF2B5EF4-FFF2-40B4-BE49-F238E27FC236}">
                  <a16:creationId xmlns:a16="http://schemas.microsoft.com/office/drawing/2014/main" id="{4A00E38F-E777-4242-B3F0-7BDB8A6A0D2F}"/>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017470" y="633001"/>
              <a:ext cx="571799" cy="571799"/>
            </a:xfrm>
            <a:prstGeom prst="rect">
              <a:avLst/>
            </a:prstGeom>
          </p:spPr>
        </p:pic>
      </p:grpSp>
      <p:grpSp>
        <p:nvGrpSpPr>
          <p:cNvPr id="62" name="Group 61">
            <a:extLst>
              <a:ext uri="{FF2B5EF4-FFF2-40B4-BE49-F238E27FC236}">
                <a16:creationId xmlns:a16="http://schemas.microsoft.com/office/drawing/2014/main" id="{23BCEE7A-031C-4870-BA23-7463C66192F4}"/>
              </a:ext>
            </a:extLst>
          </p:cNvPr>
          <p:cNvGrpSpPr/>
          <p:nvPr userDrawn="1"/>
        </p:nvGrpSpPr>
        <p:grpSpPr>
          <a:xfrm>
            <a:off x="12589477" y="4916419"/>
            <a:ext cx="804672" cy="804672"/>
            <a:chOff x="10901033" y="516564"/>
            <a:chExt cx="804672" cy="804672"/>
          </a:xfrm>
        </p:grpSpPr>
        <p:sp>
          <p:nvSpPr>
            <p:cNvPr id="63" name="Oval 62">
              <a:extLst>
                <a:ext uri="{FF2B5EF4-FFF2-40B4-BE49-F238E27FC236}">
                  <a16:creationId xmlns:a16="http://schemas.microsoft.com/office/drawing/2014/main" id="{06AF074E-8EAF-4D52-B1AF-1C686253A971}"/>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Graphic 63" descr="Clipboard Checked with solid fill">
              <a:extLst>
                <a:ext uri="{FF2B5EF4-FFF2-40B4-BE49-F238E27FC236}">
                  <a16:creationId xmlns:a16="http://schemas.microsoft.com/office/drawing/2014/main" id="{6FE0138E-66A1-4CC7-800B-3ACD7CED672B}"/>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979083" y="594614"/>
              <a:ext cx="648573" cy="648573"/>
            </a:xfrm>
            <a:prstGeom prst="rect">
              <a:avLst/>
            </a:prstGeom>
          </p:spPr>
        </p:pic>
      </p:grpSp>
      <p:grpSp>
        <p:nvGrpSpPr>
          <p:cNvPr id="65" name="Group 64">
            <a:extLst>
              <a:ext uri="{FF2B5EF4-FFF2-40B4-BE49-F238E27FC236}">
                <a16:creationId xmlns:a16="http://schemas.microsoft.com/office/drawing/2014/main" id="{F5622A7D-A39E-45A8-8F8D-D5E0239F6229}"/>
              </a:ext>
            </a:extLst>
          </p:cNvPr>
          <p:cNvGrpSpPr/>
          <p:nvPr userDrawn="1"/>
        </p:nvGrpSpPr>
        <p:grpSpPr>
          <a:xfrm>
            <a:off x="12589477" y="2610793"/>
            <a:ext cx="804672" cy="804672"/>
            <a:chOff x="10901033" y="516564"/>
            <a:chExt cx="804672" cy="804672"/>
          </a:xfrm>
        </p:grpSpPr>
        <p:sp>
          <p:nvSpPr>
            <p:cNvPr id="66" name="Oval 65">
              <a:extLst>
                <a:ext uri="{FF2B5EF4-FFF2-40B4-BE49-F238E27FC236}">
                  <a16:creationId xmlns:a16="http://schemas.microsoft.com/office/drawing/2014/main" id="{98A56D66-E548-48E2-B7B8-937D487452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7" name="Graphic 66" descr="Laptop with solid fill">
              <a:extLst>
                <a:ext uri="{FF2B5EF4-FFF2-40B4-BE49-F238E27FC236}">
                  <a16:creationId xmlns:a16="http://schemas.microsoft.com/office/drawing/2014/main" id="{A46C366F-1FD1-4FAB-9F60-2596053236A0}"/>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984532" y="595563"/>
              <a:ext cx="637674" cy="637674"/>
            </a:xfrm>
            <a:prstGeom prst="rect">
              <a:avLst/>
            </a:prstGeom>
          </p:spPr>
        </p:pic>
      </p:grpSp>
      <p:grpSp>
        <p:nvGrpSpPr>
          <p:cNvPr id="68" name="Group 67">
            <a:extLst>
              <a:ext uri="{FF2B5EF4-FFF2-40B4-BE49-F238E27FC236}">
                <a16:creationId xmlns:a16="http://schemas.microsoft.com/office/drawing/2014/main" id="{57F31631-0579-43EC-9A8E-06A27EDCD032}"/>
              </a:ext>
            </a:extLst>
          </p:cNvPr>
          <p:cNvGrpSpPr/>
          <p:nvPr userDrawn="1"/>
        </p:nvGrpSpPr>
        <p:grpSpPr>
          <a:xfrm>
            <a:off x="12589477" y="3807999"/>
            <a:ext cx="804672" cy="804672"/>
            <a:chOff x="10901033" y="516564"/>
            <a:chExt cx="804672" cy="804672"/>
          </a:xfrm>
        </p:grpSpPr>
        <p:sp>
          <p:nvSpPr>
            <p:cNvPr id="69" name="Oval 68">
              <a:extLst>
                <a:ext uri="{FF2B5EF4-FFF2-40B4-BE49-F238E27FC236}">
                  <a16:creationId xmlns:a16="http://schemas.microsoft.com/office/drawing/2014/main" id="{2B20E191-5974-4C85-8E62-944134CA203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0" name="Group 69">
              <a:extLst>
                <a:ext uri="{FF2B5EF4-FFF2-40B4-BE49-F238E27FC236}">
                  <a16:creationId xmlns:a16="http://schemas.microsoft.com/office/drawing/2014/main" id="{BE611085-051B-4128-9FE5-244A2479C0CF}"/>
                </a:ext>
              </a:extLst>
            </p:cNvPr>
            <p:cNvGrpSpPr/>
            <p:nvPr userDrawn="1"/>
          </p:nvGrpSpPr>
          <p:grpSpPr>
            <a:xfrm>
              <a:off x="10992291" y="581245"/>
              <a:ext cx="666309" cy="666309"/>
              <a:chOff x="13003652" y="1939091"/>
              <a:chExt cx="914400" cy="914400"/>
            </a:xfrm>
          </p:grpSpPr>
          <p:pic>
            <p:nvPicPr>
              <p:cNvPr id="71" name="Graphic 70" descr="Magnifying glass with solid fill">
                <a:extLst>
                  <a:ext uri="{FF2B5EF4-FFF2-40B4-BE49-F238E27FC236}">
                    <a16:creationId xmlns:a16="http://schemas.microsoft.com/office/drawing/2014/main" id="{5ED8849D-DA93-4DB6-9FE8-1F6DA0506203}"/>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3003652" y="1939091"/>
                <a:ext cx="914400" cy="914400"/>
              </a:xfrm>
              <a:prstGeom prst="rect">
                <a:avLst/>
              </a:prstGeom>
            </p:spPr>
          </p:pic>
          <p:sp>
            <p:nvSpPr>
              <p:cNvPr id="72" name="Graphic 32" descr="Heartbeat outline">
                <a:extLst>
                  <a:ext uri="{FF2B5EF4-FFF2-40B4-BE49-F238E27FC236}">
                    <a16:creationId xmlns:a16="http://schemas.microsoft.com/office/drawing/2014/main" id="{E9168414-0123-4849-87C5-5354B34DD5B0}"/>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73" name="Group 72">
            <a:extLst>
              <a:ext uri="{FF2B5EF4-FFF2-40B4-BE49-F238E27FC236}">
                <a16:creationId xmlns:a16="http://schemas.microsoft.com/office/drawing/2014/main" id="{13BE704B-0475-470C-A271-21BFF0314B90}"/>
              </a:ext>
            </a:extLst>
          </p:cNvPr>
          <p:cNvGrpSpPr/>
          <p:nvPr userDrawn="1"/>
        </p:nvGrpSpPr>
        <p:grpSpPr>
          <a:xfrm>
            <a:off x="12589477" y="-45783"/>
            <a:ext cx="804672" cy="804672"/>
            <a:chOff x="10901033" y="516564"/>
            <a:chExt cx="804672" cy="804672"/>
          </a:xfrm>
        </p:grpSpPr>
        <p:sp>
          <p:nvSpPr>
            <p:cNvPr id="74" name="Oval 73">
              <a:extLst>
                <a:ext uri="{FF2B5EF4-FFF2-40B4-BE49-F238E27FC236}">
                  <a16:creationId xmlns:a16="http://schemas.microsoft.com/office/drawing/2014/main" id="{74170FA1-A2E9-4FA4-AF73-EB147EE5BF89}"/>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Graphic 74" descr="Bullseye with solid fill">
              <a:extLst>
                <a:ext uri="{FF2B5EF4-FFF2-40B4-BE49-F238E27FC236}">
                  <a16:creationId xmlns:a16="http://schemas.microsoft.com/office/drawing/2014/main" id="{3A331D83-69DF-4147-A13F-CC1EC7F08B79}"/>
                </a:ext>
              </a:extLst>
            </p:cNvPr>
            <p:cNvPicPr>
              <a:picLocks noChangeAspect="1"/>
            </p:cNvPicPr>
            <p:nvPr userDrawn="1"/>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994582" y="605613"/>
              <a:ext cx="617573" cy="617573"/>
            </a:xfrm>
            <a:prstGeom prst="rect">
              <a:avLst/>
            </a:prstGeom>
          </p:spPr>
        </p:pic>
      </p:grpSp>
      <p:grpSp>
        <p:nvGrpSpPr>
          <p:cNvPr id="76" name="Group 75">
            <a:extLst>
              <a:ext uri="{FF2B5EF4-FFF2-40B4-BE49-F238E27FC236}">
                <a16:creationId xmlns:a16="http://schemas.microsoft.com/office/drawing/2014/main" id="{9136679F-8F03-4705-8846-98F4D76890DC}"/>
              </a:ext>
            </a:extLst>
          </p:cNvPr>
          <p:cNvGrpSpPr/>
          <p:nvPr userDrawn="1"/>
        </p:nvGrpSpPr>
        <p:grpSpPr>
          <a:xfrm>
            <a:off x="12589477" y="1459626"/>
            <a:ext cx="804672" cy="804672"/>
            <a:chOff x="10901033" y="516564"/>
            <a:chExt cx="804672" cy="804672"/>
          </a:xfrm>
        </p:grpSpPr>
        <p:sp>
          <p:nvSpPr>
            <p:cNvPr id="77" name="Oval 76">
              <a:extLst>
                <a:ext uri="{FF2B5EF4-FFF2-40B4-BE49-F238E27FC236}">
                  <a16:creationId xmlns:a16="http://schemas.microsoft.com/office/drawing/2014/main" id="{02561A47-D280-4ACC-9ED7-7A2C23918DE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8" name="Group 77">
              <a:extLst>
                <a:ext uri="{FF2B5EF4-FFF2-40B4-BE49-F238E27FC236}">
                  <a16:creationId xmlns:a16="http://schemas.microsoft.com/office/drawing/2014/main" id="{8FE81536-5508-424F-B8B7-91057CC9B189}"/>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9" name="Freeform: Shape 78">
                <a:extLst>
                  <a:ext uri="{FF2B5EF4-FFF2-40B4-BE49-F238E27FC236}">
                    <a16:creationId xmlns:a16="http://schemas.microsoft.com/office/drawing/2014/main" id="{198F3B20-05CA-44BE-A7EE-8D5966231FD4}"/>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753D3F55-E847-48AF-99E3-039156C35BB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205D229-8CD9-4E2A-98C1-8EF8AD3B682D}"/>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2" name="Freeform: Shape 81">
                <a:extLst>
                  <a:ext uri="{FF2B5EF4-FFF2-40B4-BE49-F238E27FC236}">
                    <a16:creationId xmlns:a16="http://schemas.microsoft.com/office/drawing/2014/main" id="{5C3F47E4-A3A5-4EC7-8412-5529806D1898}"/>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83" name="TextBox 82">
            <a:extLst>
              <a:ext uri="{FF2B5EF4-FFF2-40B4-BE49-F238E27FC236}">
                <a16:creationId xmlns:a16="http://schemas.microsoft.com/office/drawing/2014/main" id="{87DA8B5C-6844-40B9-A3BB-234430C566B6}"/>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84" name="Picture 83" descr="Icon&#10;&#10;Description automatically generated with medium confidence">
            <a:extLst>
              <a:ext uri="{FF2B5EF4-FFF2-40B4-BE49-F238E27FC236}">
                <a16:creationId xmlns:a16="http://schemas.microsoft.com/office/drawing/2014/main" id="{4C7DD302-ABB4-4B0C-844F-F7F341BA4B72}"/>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95300" y="-1434881"/>
            <a:ext cx="1338932" cy="1338932"/>
          </a:xfrm>
          <a:prstGeom prst="rect">
            <a:avLst/>
          </a:prstGeom>
          <a:ln>
            <a:solidFill>
              <a:schemeClr val="tx1">
                <a:lumMod val="60000"/>
                <a:lumOff val="40000"/>
              </a:schemeClr>
            </a:solidFill>
          </a:ln>
        </p:spPr>
      </p:pic>
      <p:pic>
        <p:nvPicPr>
          <p:cNvPr id="85" name="Picture 84" descr="Icon&#10;&#10;Description automatically generated with medium confidence">
            <a:extLst>
              <a:ext uri="{FF2B5EF4-FFF2-40B4-BE49-F238E27FC236}">
                <a16:creationId xmlns:a16="http://schemas.microsoft.com/office/drawing/2014/main" id="{E6E24D7F-8170-489A-989B-D8D42D07CB9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2090730" y="-2025917"/>
            <a:ext cx="1928189" cy="1928189"/>
          </a:xfrm>
          <a:prstGeom prst="rect">
            <a:avLst/>
          </a:prstGeom>
          <a:ln>
            <a:solidFill>
              <a:schemeClr val="tx1">
                <a:lumMod val="60000"/>
                <a:lumOff val="40000"/>
              </a:schemeClr>
            </a:solidFill>
          </a:ln>
        </p:spPr>
      </p:pic>
      <p:pic>
        <p:nvPicPr>
          <p:cNvPr id="86" name="Picture 85" descr="Icon&#10;&#10;Description automatically generated with medium confidence">
            <a:extLst>
              <a:ext uri="{FF2B5EF4-FFF2-40B4-BE49-F238E27FC236}">
                <a16:creationId xmlns:a16="http://schemas.microsoft.com/office/drawing/2014/main" id="{4485028C-28E5-4B2E-8DD9-00F8FB6A85E5}"/>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4310270" y="-3096881"/>
            <a:ext cx="2961859" cy="2961859"/>
          </a:xfrm>
          <a:prstGeom prst="rect">
            <a:avLst/>
          </a:prstGeom>
          <a:ln>
            <a:solidFill>
              <a:schemeClr val="tx1">
                <a:lumMod val="60000"/>
                <a:lumOff val="40000"/>
              </a:schemeClr>
            </a:solidFill>
          </a:ln>
        </p:spPr>
      </p:pic>
      <p:pic>
        <p:nvPicPr>
          <p:cNvPr id="87" name="Picture 86" descr="Icon&#10;&#10;Description automatically generated with medium confidence">
            <a:extLst>
              <a:ext uri="{FF2B5EF4-FFF2-40B4-BE49-F238E27FC236}">
                <a16:creationId xmlns:a16="http://schemas.microsoft.com/office/drawing/2014/main" id="{775C7DB0-07C8-41FE-8740-40C17452BCED}"/>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7563480" y="-4230947"/>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417596145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304" userDrawn="1">
          <p15:clr>
            <a:srgbClr val="F26B43"/>
          </p15:clr>
        </p15:guide>
        <p15:guide id="15" pos="3840" userDrawn="1">
          <p15:clr>
            <a:srgbClr val="F26B43"/>
          </p15:clr>
        </p15:guide>
        <p15:guide id="16" pos="336" userDrawn="1">
          <p15:clr>
            <a:srgbClr val="F26B43"/>
          </p15:clr>
        </p15:guide>
        <p15:guide id="17" pos="840" userDrawn="1">
          <p15:clr>
            <a:srgbClr val="F26B43"/>
          </p15:clr>
        </p15:guide>
        <p15:guide id="18" pos="1344" userDrawn="1">
          <p15:clr>
            <a:srgbClr val="F26B43"/>
          </p15:clr>
        </p15:guide>
        <p15:guide id="19" pos="6864" userDrawn="1">
          <p15:clr>
            <a:srgbClr val="F26B43"/>
          </p15:clr>
        </p15:guide>
        <p15:guide id="20" pos="7368" userDrawn="1">
          <p15:clr>
            <a:srgbClr val="F26B43"/>
          </p15:clr>
        </p15:guide>
        <p15:guide id="21" orient="horz" pos="312" userDrawn="1">
          <p15:clr>
            <a:srgbClr val="F26B43"/>
          </p15:clr>
        </p15:guide>
        <p15:guide id="22" orient="horz" pos="816" userDrawn="1">
          <p15:clr>
            <a:srgbClr val="F26B43"/>
          </p15:clr>
        </p15:guide>
        <p15:guide id="23" orient="horz" pos="1176" userDrawn="1">
          <p15:clr>
            <a:srgbClr val="F26B43"/>
          </p15:clr>
        </p15:guide>
        <p15:guide id="24" orient="horz" pos="3432" userDrawn="1">
          <p15:clr>
            <a:srgbClr val="F26B43"/>
          </p15:clr>
        </p15:guide>
        <p15:guide id="25" orient="horz" pos="3768" userDrawn="1">
          <p15:clr>
            <a:srgbClr val="F26B43"/>
          </p15:clr>
        </p15:guide>
        <p15:guide id="26"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5.xml" Type="http://schemas.openxmlformats.org/officeDocument/2006/relationships/slideLayout"/></Relationships>
</file>

<file path=ppt/slides/_rels/slide10.xml.rels><?xml version="1.0" encoding="utf-8"?>
<Relationships xmlns="http://schemas.openxmlformats.org/package/2006/relationships"><Relationship Id="rId8" Target="../media/image29.png" Type="http://schemas.openxmlformats.org/officeDocument/2006/relationships/image"/><Relationship Id="rId13" Target="../media/image34.jpg" Type="http://schemas.openxmlformats.org/officeDocument/2006/relationships/image"/><Relationship Id="rId18" Target="../media/image39.png" Type="http://schemas.openxmlformats.org/officeDocument/2006/relationships/image"/><Relationship Id="rId3" Target="../notesSlides/notesSlide10.xml" Type="http://schemas.openxmlformats.org/officeDocument/2006/relationships/notesSlide"/><Relationship Id="rId21" Target="../media/image42.png" Type="http://schemas.openxmlformats.org/officeDocument/2006/relationships/image"/><Relationship Id="rId7" Target="../media/image28.png" Type="http://schemas.openxmlformats.org/officeDocument/2006/relationships/image"/><Relationship Id="rId12" Target="../media/image33.png" Type="http://schemas.openxmlformats.org/officeDocument/2006/relationships/image"/><Relationship Id="rId17" Target="../media/image38.png" Type="http://schemas.openxmlformats.org/officeDocument/2006/relationships/image"/><Relationship Id="rId2" Target="../slideLayouts/slideLayout5.xml" Type="http://schemas.openxmlformats.org/officeDocument/2006/relationships/slideLayout"/><Relationship Id="rId16" Target="../media/image37.png" Type="http://schemas.openxmlformats.org/officeDocument/2006/relationships/image"/><Relationship Id="rId20" Target="../media/image41.svg" Type="http://schemas.openxmlformats.org/officeDocument/2006/relationships/image"/><Relationship Id="rId1" Target="../tags/tag11.xml" Type="http://schemas.openxmlformats.org/officeDocument/2006/relationships/tags"/><Relationship Id="rId6" Target="../media/image27.png" Type="http://schemas.openxmlformats.org/officeDocument/2006/relationships/image"/><Relationship Id="rId11" Target="../media/image32.png" Type="http://schemas.openxmlformats.org/officeDocument/2006/relationships/image"/><Relationship Id="rId5" Target="../media/image53.svg" Type="http://schemas.openxmlformats.org/officeDocument/2006/relationships/image"/><Relationship Id="rId15" Target="../media/image36.png" Type="http://schemas.openxmlformats.org/officeDocument/2006/relationships/image"/><Relationship Id="rId23" Target="../media/image44.png" Type="http://schemas.openxmlformats.org/officeDocument/2006/relationships/image"/><Relationship Id="rId10" Target="../media/image31.png" Type="http://schemas.openxmlformats.org/officeDocument/2006/relationships/image"/><Relationship Id="rId19" Target="../media/image40.png" Type="http://schemas.openxmlformats.org/officeDocument/2006/relationships/image"/><Relationship Id="rId4" Target="../media/image52.png" Type="http://schemas.openxmlformats.org/officeDocument/2006/relationships/image"/><Relationship Id="rId9" Target="../media/image30.jpg" Type="http://schemas.openxmlformats.org/officeDocument/2006/relationships/image"/><Relationship Id="rId14" Target="../media/image35.png" Type="http://schemas.openxmlformats.org/officeDocument/2006/relationships/image"/><Relationship Id="rId22" Target="../media/image43.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7" Target="../media/image57.svg" Type="http://schemas.openxmlformats.org/officeDocument/2006/relationships/image"/><Relationship Id="rId2" Target="../slideLayouts/slideLayout4.xml" Type="http://schemas.openxmlformats.org/officeDocument/2006/relationships/slideLayout"/><Relationship Id="rId1" Target="../tags/tag12.xml" Type="http://schemas.openxmlformats.org/officeDocument/2006/relationships/tags"/><Relationship Id="rId6" Target="../media/image56.png" Type="http://schemas.openxmlformats.org/officeDocument/2006/relationships/image"/><Relationship Id="rId5" Target="../media/image55.png" Type="http://schemas.openxmlformats.org/officeDocument/2006/relationships/image"/><Relationship Id="rId4" Target="../media/image54.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5.xml" Type="http://schemas.openxmlformats.org/officeDocument/2006/relationships/slideLayout"/><Relationship Id="rId1" Target="../tags/tag13.xml" Type="http://schemas.openxmlformats.org/officeDocument/2006/relationships/tags"/><Relationship Id="rId6" Target="../media/image58.png" Type="http://schemas.openxmlformats.org/officeDocument/2006/relationships/image"/><Relationship Id="rId5" Target="../media/image27.png" Type="http://schemas.openxmlformats.org/officeDocument/2006/relationships/image"/><Relationship Id="rId4" Target="../media/image54.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s>
</file>

<file path=ppt/slides/_rels/slide14.xml.rels><?xml version="1.0" encoding="utf-8"?>
<Relationships xmlns="http://schemas.openxmlformats.org/package/2006/relationships"><Relationship Id="rId8" Target="../media/image50.png" Type="http://schemas.openxmlformats.org/officeDocument/2006/relationships/image"/><Relationship Id="rId13" Target="../media/image61.png" Type="http://schemas.openxmlformats.org/officeDocument/2006/relationships/image"/><Relationship Id="rId3" Target="../notesSlides/notesSlide14.xml" Type="http://schemas.openxmlformats.org/officeDocument/2006/relationships/notesSlide"/><Relationship Id="rId7" Target="../media/image49.svg" Type="http://schemas.openxmlformats.org/officeDocument/2006/relationships/image"/><Relationship Id="rId12" Target="../media/image60.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11" Target="../media/image59.png" Type="http://schemas.openxmlformats.org/officeDocument/2006/relationships/image"/><Relationship Id="rId5" Target="../media/image22.svg" Type="http://schemas.openxmlformats.org/officeDocument/2006/relationships/image"/><Relationship Id="rId10" Target="../media/image58.png" Type="http://schemas.openxmlformats.org/officeDocument/2006/relationships/image"/><Relationship Id="rId4" Target="../media/image21.png" Type="http://schemas.openxmlformats.org/officeDocument/2006/relationships/image"/><Relationship Id="rId9" Target="../media/image51.sv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2" Target="../slideLayouts/slideLayout10.xml" Type="http://schemas.openxmlformats.org/officeDocument/2006/relationships/slideLayout"/><Relationship Id="rId1" Target="../tags/tag16.xml" Type="http://schemas.openxmlformats.org/officeDocument/2006/relationships/tags"/></Relationships>
</file>

<file path=ppt/slides/_rels/slide1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1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11.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1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15.xml" Type="http://schemas.openxmlformats.org/officeDocument/2006/relationships/slideLayout"/><Relationship Id="rId1" Target="../tags/tag18.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7" Target="../media/image24.svg" Type="http://schemas.openxmlformats.org/officeDocument/2006/relationships/image"/><Relationship Id="rId2" Target="../slideLayouts/slideLayout3.xml" Type="http://schemas.openxmlformats.org/officeDocument/2006/relationships/slideLayout"/><Relationship Id="rId1" Target="../tags/tag4.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5.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6.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6.xml.rels><?xml version="1.0" encoding="utf-8"?>
<Relationships xmlns="http://schemas.openxmlformats.org/package/2006/relationships"><Relationship Id="rId8" Target="../media/image31.png" Type="http://schemas.openxmlformats.org/officeDocument/2006/relationships/image"/><Relationship Id="rId13" Target="../media/image36.png" Type="http://schemas.openxmlformats.org/officeDocument/2006/relationships/image"/><Relationship Id="rId18" Target="../media/image41.svg" Type="http://schemas.openxmlformats.org/officeDocument/2006/relationships/image"/><Relationship Id="rId3" Target="../notesSlides/notesSlide6.xml" Type="http://schemas.openxmlformats.org/officeDocument/2006/relationships/notesSlide"/><Relationship Id="rId21" Target="../media/image44.png" Type="http://schemas.openxmlformats.org/officeDocument/2006/relationships/image"/><Relationship Id="rId7" Target="../media/image30.jpg" Type="http://schemas.openxmlformats.org/officeDocument/2006/relationships/image"/><Relationship Id="rId12" Target="../media/image35.png" Type="http://schemas.openxmlformats.org/officeDocument/2006/relationships/image"/><Relationship Id="rId17" Target="../media/image40.png" Type="http://schemas.openxmlformats.org/officeDocument/2006/relationships/image"/><Relationship Id="rId2" Target="../slideLayouts/slideLayout5.xml" Type="http://schemas.openxmlformats.org/officeDocument/2006/relationships/slideLayout"/><Relationship Id="rId16" Target="../media/image39.png" Type="http://schemas.openxmlformats.org/officeDocument/2006/relationships/image"/><Relationship Id="rId20" Target="../media/image43.png" Type="http://schemas.openxmlformats.org/officeDocument/2006/relationships/image"/><Relationship Id="rId1" Target="../tags/tag7.xml" Type="http://schemas.openxmlformats.org/officeDocument/2006/relationships/tags"/><Relationship Id="rId6" Target="../media/image29.png" Type="http://schemas.openxmlformats.org/officeDocument/2006/relationships/image"/><Relationship Id="rId11" Target="../media/image34.jpg" Type="http://schemas.openxmlformats.org/officeDocument/2006/relationships/image"/><Relationship Id="rId5" Target="../media/image28.png" Type="http://schemas.openxmlformats.org/officeDocument/2006/relationships/image"/><Relationship Id="rId15" Target="../media/image38.png" Type="http://schemas.openxmlformats.org/officeDocument/2006/relationships/image"/><Relationship Id="rId10" Target="../media/image33.png" Type="http://schemas.openxmlformats.org/officeDocument/2006/relationships/image"/><Relationship Id="rId19" Target="../media/image42.png" Type="http://schemas.openxmlformats.org/officeDocument/2006/relationships/image"/><Relationship Id="rId4" Target="../media/image27.png" Type="http://schemas.openxmlformats.org/officeDocument/2006/relationships/image"/><Relationship Id="rId9" Target="../media/image32.pn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5.xml" Type="http://schemas.openxmlformats.org/officeDocument/2006/relationships/slideLayout"/><Relationship Id="rId1" Target="../tags/tag8.xml" Type="http://schemas.openxmlformats.org/officeDocument/2006/relationships/tags"/><Relationship Id="rId4" Target="../media/image25.png" Type="http://schemas.openxmlformats.org/officeDocument/2006/relationships/image"/></Relationships>
</file>

<file path=ppt/slides/_rels/slide8.xml.rels><?xml version="1.0" encoding="utf-8"?>
<Relationships xmlns="http://schemas.openxmlformats.org/package/2006/relationships"><Relationship Id="rId8" Target="../media/image48.png" Type="http://schemas.openxmlformats.org/officeDocument/2006/relationships/image"/><Relationship Id="rId3" Target="../notesSlides/notesSlide8.xml" Type="http://schemas.openxmlformats.org/officeDocument/2006/relationships/notesSlide"/><Relationship Id="rId7" Target="../media/image47.svg" Type="http://schemas.openxmlformats.org/officeDocument/2006/relationships/image"/><Relationship Id="rId2" Target="../slideLayouts/slideLayout5.xml" Type="http://schemas.openxmlformats.org/officeDocument/2006/relationships/slideLayout"/><Relationship Id="rId1" Target="../tags/tag9.xml" Type="http://schemas.openxmlformats.org/officeDocument/2006/relationships/tags"/><Relationship Id="rId6" Target="../media/image46.png" Type="http://schemas.openxmlformats.org/officeDocument/2006/relationships/image"/><Relationship Id="rId11" Target="../media/image51.svg" Type="http://schemas.openxmlformats.org/officeDocument/2006/relationships/image"/><Relationship Id="rId5" Target="../media/image12.png" Type="http://schemas.openxmlformats.org/officeDocument/2006/relationships/image"/><Relationship Id="rId10" Target="../media/image50.png" Type="http://schemas.openxmlformats.org/officeDocument/2006/relationships/image"/><Relationship Id="rId4" Target="../media/image45.png" Type="http://schemas.openxmlformats.org/officeDocument/2006/relationships/image"/><Relationship Id="rId9" Target="../media/image49.svg" Type="http://schemas.openxmlformats.org/officeDocument/2006/relationships/image"/></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5.xml" Type="http://schemas.openxmlformats.org/officeDocument/2006/relationships/slideLayout"/><Relationship Id="rId1" Target="../tags/tag10.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fcab606c7128c159cb4f873263d3ae85">
            <a:r>
              <a:rPr lang="en-US"/>
              <a:t>DHIS2 et HISP</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Click="0" advTm="13043" p14:dur="2000" spd="slow"/>
    </mc:Choice>
    <mc:Fallback>
      <p:transition advClick="0" advTm="13043"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5" name="Rectangle: Rounded Corners 14">
            <a:extLst>
              <a:ext uri="{FF2B5EF4-FFF2-40B4-BE49-F238E27FC236}">
                <a16:creationId xmlns:a16="http://schemas.microsoft.com/office/drawing/2014/main" id="{9444D3F7-021E-4258-8D4E-606BE93B61B0}"/>
              </a:ext>
            </a:extLst>
          </p:cNvPr>
          <p:cNvSpPr/>
          <p:nvPr/>
        </p:nvSpPr>
        <p:spPr>
          <a:xfrm>
            <a:off x="2722246" y="1283166"/>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16" name="TextBox 15">
            <a:extLst>
              <a:ext uri="{FF2B5EF4-FFF2-40B4-BE49-F238E27FC236}">
                <a16:creationId xmlns:a16="http://schemas.microsoft.com/office/drawing/2014/main" id="{F6DDCB4A-322D-4C2B-A98C-D26F7499D7E6}"/>
              </a:ext>
            </a:extLst>
          </p:cNvPr>
          <p:cNvSpPr txBox="1"/>
          <p:nvPr/>
        </p:nvSpPr>
        <p:spPr>
          <a:xfrm>
            <a:off x="2123970" y="2660757"/>
            <a:ext cx="3972025" cy="461665"/>
          </a:xfrm>
          <a:prstGeom prst="rect">
            <a:avLst/>
          </a:prstGeom>
          <a:noFill/>
        </p:spPr>
        <p:txBody>
          <a:bodyPr rtlCol="0" wrap="square">
            <a:spAutoFit/>
          </a:bodyPr>
          <a:lstStyle/>
          <a:p txid="95f8502eb716bf2a88390b21e1ac18dc">
            <a:pPr algn="ctr">
              <a:buClr>
                <a:srgbClr val="FF8F02"/>
              </a:buClr>
            </a:pPr>
            <a:r>
              <a:rPr lang="es-ES" sz="2400"/>
              <a:t>Innovations locales</a:t>
            </a:r>
            <a:endParaRPr dirty="0" lang="es-ES" sz="2400"/>
          </a:p>
        </p:txBody>
      </p:sp>
      <p:sp>
        <p:nvSpPr>
          <p:cNvPr id="22" name="TextBox 21">
            <a:extLst>
              <a:ext uri="{FF2B5EF4-FFF2-40B4-BE49-F238E27FC236}">
                <a16:creationId xmlns:a16="http://schemas.microsoft.com/office/drawing/2014/main" id="{FE9F0369-469A-49D1-814E-9CAA3AC61053}"/>
              </a:ext>
            </a:extLst>
          </p:cNvPr>
          <p:cNvSpPr txBox="1"/>
          <p:nvPr/>
        </p:nvSpPr>
        <p:spPr>
          <a:xfrm>
            <a:off x="2123970" y="3305718"/>
            <a:ext cx="3972025" cy="461665"/>
          </a:xfrm>
          <a:prstGeom prst="rect">
            <a:avLst/>
          </a:prstGeom>
          <a:noFill/>
        </p:spPr>
        <p:txBody>
          <a:bodyPr rtlCol="0" wrap="square">
            <a:spAutoFit/>
          </a:bodyPr>
          <a:lstStyle/>
          <a:p txid="b18f0254e9aab72fbe1eedc8f4cf9254">
            <a:pPr algn="l" indent="-342900" marL="342900">
              <a:buClr>
                <a:srgbClr val="FF8F02"/>
              </a:buClr>
              <a:buFont charset="-79" pitchFamily="2" typeface="Rubik"/>
              <a:buChar char="•"/>
            </a:pPr>
            <a:r>
              <a:rPr lang="es-ES" sz="2400"/>
              <a:t>Applications personnalisées</a:t>
            </a:r>
            <a:endParaRPr dirty="0" lang="es-ES" sz="2400"/>
          </a:p>
        </p:txBody>
      </p:sp>
      <p:sp>
        <p:nvSpPr>
          <p:cNvPr id="26" name="TextBox 25">
            <a:extLst>
              <a:ext uri="{FF2B5EF4-FFF2-40B4-BE49-F238E27FC236}">
                <a16:creationId xmlns:a16="http://schemas.microsoft.com/office/drawing/2014/main" id="{CD4C2BAB-27DE-41AB-9AD5-9C6A99B7344D}"/>
              </a:ext>
            </a:extLst>
          </p:cNvPr>
          <p:cNvSpPr txBox="1"/>
          <p:nvPr/>
        </p:nvSpPr>
        <p:spPr>
          <a:xfrm>
            <a:off x="2123970" y="3949215"/>
            <a:ext cx="3972025" cy="461665"/>
          </a:xfrm>
          <a:prstGeom prst="rect">
            <a:avLst/>
          </a:prstGeom>
          <a:noFill/>
        </p:spPr>
        <p:txBody>
          <a:bodyPr rtlCol="0" wrap="square">
            <a:spAutoFit/>
          </a:bodyPr>
          <a:lstStyle/>
          <a:p txid="30d2deb31681d76f4c32cd3e7ef1719f">
            <a:pPr algn="l" indent="-342900" marL="342900">
              <a:buClr>
                <a:srgbClr val="FF8F02"/>
              </a:buClr>
              <a:buFont charset="-79" pitchFamily="2" typeface="Rubik"/>
              <a:buChar char="•"/>
            </a:pPr>
            <a:r>
              <a:rPr lang="es-ES" sz="2400"/>
              <a:t>Configuration des métadonnées</a:t>
            </a:r>
            <a:endParaRPr dirty="0" lang="es-ES" sz="2400"/>
          </a:p>
        </p:txBody>
      </p:sp>
      <p:sp>
        <p:nvSpPr>
          <p:cNvPr id="28" name="TextBox 27">
            <a:extLst>
              <a:ext uri="{FF2B5EF4-FFF2-40B4-BE49-F238E27FC236}">
                <a16:creationId xmlns:a16="http://schemas.microsoft.com/office/drawing/2014/main" id="{B4170FD9-C6DB-428B-8BF1-135FA5A38AA2}"/>
              </a:ext>
            </a:extLst>
          </p:cNvPr>
          <p:cNvSpPr txBox="1"/>
          <p:nvPr/>
        </p:nvSpPr>
        <p:spPr>
          <a:xfrm>
            <a:off x="2123970" y="4592713"/>
            <a:ext cx="3972025" cy="830997"/>
          </a:xfrm>
          <a:prstGeom prst="rect">
            <a:avLst/>
          </a:prstGeom>
          <a:noFill/>
        </p:spPr>
        <p:txBody>
          <a:bodyPr rtlCol="0" wrap="square">
            <a:spAutoFit/>
          </a:bodyPr>
          <a:lstStyle/>
          <a:p txid="8a9a77601ecb8f0f3260f50a3d9a6de3">
            <a:pPr algn="l" indent="-342900" marL="342900">
              <a:buClr>
                <a:srgbClr val="FF8F02"/>
              </a:buClr>
              <a:buFont charset="-79" pitchFamily="2" typeface="Rubik"/>
              <a:buChar char="•"/>
            </a:pPr>
            <a:r>
              <a:rPr lang="es-ES" sz="2400"/>
              <a:t>Modifications de la plate-forme de base</a:t>
            </a:r>
            <a:endParaRPr dirty="0" lang="es-ES" sz="2400"/>
          </a:p>
        </p:txBody>
      </p:sp>
      <p:pic>
        <p:nvPicPr>
          <p:cNvPr descr="Arrow: Straight with solid fill" id="4" name="Graphic 3">
            <a:extLst>
              <a:ext uri="{FF2B5EF4-FFF2-40B4-BE49-F238E27FC236}">
                <a16:creationId xmlns:a16="http://schemas.microsoft.com/office/drawing/2014/main" id="{5D62C60A-64B1-4C6A-B407-1A8B2E36C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760297" y="1940617"/>
            <a:ext cx="699370" cy="699370"/>
          </a:xfrm>
          <a:prstGeom prst="rect">
            <a:avLst/>
          </a:prstGeom>
        </p:spPr>
      </p:pic>
      <p:sp>
        <p:nvSpPr>
          <p:cNvPr id="59" name="Rectangle: Rounded Corners 58">
            <a:extLst>
              <a:ext uri="{FF2B5EF4-FFF2-40B4-BE49-F238E27FC236}">
                <a16:creationId xmlns:a16="http://schemas.microsoft.com/office/drawing/2014/main" id="{31245A43-62A9-4866-B2A2-272D64B2669C}"/>
              </a:ext>
            </a:extLst>
          </p:cNvPr>
          <p:cNvSpPr/>
          <p:nvPr/>
        </p:nvSpPr>
        <p:spPr>
          <a:xfrm>
            <a:off x="7049418" y="1283166"/>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cxnSp>
        <p:nvCxnSpPr>
          <p:cNvPr id="60" name="Straight Arrow Connector 59">
            <a:extLst>
              <a:ext uri="{FF2B5EF4-FFF2-40B4-BE49-F238E27FC236}">
                <a16:creationId xmlns:a16="http://schemas.microsoft.com/office/drawing/2014/main" id="{7D7940BB-4FFC-4149-AC73-195F2842F40D}"/>
              </a:ext>
            </a:extLst>
          </p:cNvPr>
          <p:cNvCxnSpPr>
            <a:cxnSpLocks/>
          </p:cNvCxnSpPr>
          <p:nvPr/>
        </p:nvCxnSpPr>
        <p:spPr>
          <a:xfrm>
            <a:off x="8187307"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60AA117-EC51-4565-99C9-E9E349E4E43C}"/>
              </a:ext>
            </a:extLst>
          </p:cNvPr>
          <p:cNvCxnSpPr>
            <a:cxnSpLocks/>
          </p:cNvCxnSpPr>
          <p:nvPr/>
        </p:nvCxnSpPr>
        <p:spPr>
          <a:xfrm flipV="1">
            <a:off x="8771250" y="1969487"/>
            <a:ext cx="0" cy="54864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B37FBCF-BE87-4FFF-9439-129829D898E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954591" y="2597370"/>
            <a:ext cx="5376249" cy="2703689"/>
          </a:xfrm>
          <a:prstGeom prst="rect">
            <a:avLst/>
          </a:prstGeom>
        </p:spPr>
      </p:pic>
      <p:pic>
        <p:nvPicPr>
          <p:cNvPr descr="Logo, company name  Description automatically generated" id="29" name="Picture 28">
            <a:extLst>
              <a:ext uri="{FF2B5EF4-FFF2-40B4-BE49-F238E27FC236}">
                <a16:creationId xmlns:a16="http://schemas.microsoft.com/office/drawing/2014/main" id="{9888F811-A4BC-4E5C-8AFA-87EC2345BBE2}"/>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75399" y="3296232"/>
            <a:ext cx="175152" cy="119773"/>
          </a:xfrm>
          <a:prstGeom prst="rect">
            <a:avLst/>
          </a:prstGeom>
        </p:spPr>
      </p:pic>
      <p:pic>
        <p:nvPicPr>
          <p:cNvPr descr="A picture containing text  Description automatically generated" id="30" name="Picture 29">
            <a:extLst>
              <a:ext uri="{FF2B5EF4-FFF2-40B4-BE49-F238E27FC236}">
                <a16:creationId xmlns:a16="http://schemas.microsoft.com/office/drawing/2014/main" id="{FF97DB53-CF9B-401B-950E-7D4D80EE889C}"/>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603" y="3535433"/>
            <a:ext cx="234379" cy="137249"/>
          </a:xfrm>
          <a:prstGeom prst="rect">
            <a:avLst/>
          </a:prstGeom>
        </p:spPr>
      </p:pic>
      <p:pic>
        <p:nvPicPr>
          <p:cNvPr descr="Logo, company name  Description automatically generated" id="31" name="Picture 30">
            <a:extLst>
              <a:ext uri="{FF2B5EF4-FFF2-40B4-BE49-F238E27FC236}">
                <a16:creationId xmlns:a16="http://schemas.microsoft.com/office/drawing/2014/main" id="{F0512F85-D7A4-4D4C-BC2E-AC2AE2F3A7F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2644" y="3558500"/>
            <a:ext cx="247542" cy="133672"/>
          </a:xfrm>
          <a:prstGeom prst="rect">
            <a:avLst/>
          </a:prstGeom>
        </p:spPr>
      </p:pic>
      <p:pic>
        <p:nvPicPr>
          <p:cNvPr descr="Graphical user interface, text, application  Description automatically generated" id="32" name="Picture 31">
            <a:extLst>
              <a:ext uri="{FF2B5EF4-FFF2-40B4-BE49-F238E27FC236}">
                <a16:creationId xmlns:a16="http://schemas.microsoft.com/office/drawing/2014/main" id="{2500BD89-DE65-4966-BBAA-93112A5D65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965" y="4179609"/>
            <a:ext cx="216723" cy="86690"/>
          </a:xfrm>
          <a:prstGeom prst="rect">
            <a:avLst/>
          </a:prstGeom>
        </p:spPr>
      </p:pic>
      <p:pic>
        <p:nvPicPr>
          <p:cNvPr descr="A picture containing text, clipart  Description automatically generated" id="33" name="Picture 32">
            <a:extLst>
              <a:ext uri="{FF2B5EF4-FFF2-40B4-BE49-F238E27FC236}">
                <a16:creationId xmlns:a16="http://schemas.microsoft.com/office/drawing/2014/main" id="{0BFF79FA-ADFC-4A43-B8E0-A4FFF862051C}"/>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8203" y="3871941"/>
            <a:ext cx="288194" cy="187139"/>
          </a:xfrm>
          <a:prstGeom prst="rect">
            <a:avLst/>
          </a:prstGeom>
        </p:spPr>
      </p:pic>
      <p:pic>
        <p:nvPicPr>
          <p:cNvPr descr="Logo  Description automatically generated" id="34" name="Picture 33">
            <a:extLst>
              <a:ext uri="{FF2B5EF4-FFF2-40B4-BE49-F238E27FC236}">
                <a16:creationId xmlns:a16="http://schemas.microsoft.com/office/drawing/2014/main" id="{7B9D1851-55C1-4A71-8A76-C7CBBB63C8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3856" y="3866693"/>
            <a:ext cx="219625" cy="101097"/>
          </a:xfrm>
          <a:prstGeom prst="rect">
            <a:avLst/>
          </a:prstGeom>
        </p:spPr>
      </p:pic>
      <p:pic>
        <p:nvPicPr>
          <p:cNvPr descr="Logo  Description automatically generated with medium confidence" id="35" name="Picture 34">
            <a:extLst>
              <a:ext uri="{FF2B5EF4-FFF2-40B4-BE49-F238E27FC236}">
                <a16:creationId xmlns:a16="http://schemas.microsoft.com/office/drawing/2014/main" id="{5EFCC887-861D-4ECD-A9DF-53C2FA6D98E8}"/>
              </a:ext>
            </a:extLst>
          </p:cNvPr>
          <p:cNvPicPr>
            <a:picLocks noChangeAspect="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815241" y="3823984"/>
            <a:ext cx="234379" cy="175305"/>
          </a:xfrm>
          <a:prstGeom prst="rect">
            <a:avLst/>
          </a:prstGeom>
        </p:spPr>
      </p:pic>
      <p:pic>
        <p:nvPicPr>
          <p:cNvPr descr="A blue logo with white text  Description automatically generated with low confidence" id="36" name="Picture 35">
            <a:extLst>
              <a:ext uri="{FF2B5EF4-FFF2-40B4-BE49-F238E27FC236}">
                <a16:creationId xmlns:a16="http://schemas.microsoft.com/office/drawing/2014/main" id="{C8298D25-F5FC-4917-9553-4194D208407D}"/>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0687" y="3982704"/>
            <a:ext cx="190263" cy="181991"/>
          </a:xfrm>
          <a:prstGeom prst="rect">
            <a:avLst/>
          </a:prstGeom>
        </p:spPr>
      </p:pic>
      <p:pic>
        <p:nvPicPr>
          <p:cNvPr descr="A red and white logo  Description automatically generated with low confidence" id="37" name="Picture 36">
            <a:extLst>
              <a:ext uri="{FF2B5EF4-FFF2-40B4-BE49-F238E27FC236}">
                <a16:creationId xmlns:a16="http://schemas.microsoft.com/office/drawing/2014/main" id="{AD3DD887-B221-44D2-82F5-D91B0F053876}"/>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4586" y="3726942"/>
            <a:ext cx="247542" cy="115119"/>
          </a:xfrm>
          <a:prstGeom prst="rect">
            <a:avLst/>
          </a:prstGeom>
        </p:spPr>
      </p:pic>
      <p:pic>
        <p:nvPicPr>
          <p:cNvPr descr="A picture containing text  Description automatically generated" id="38" name="Picture 37">
            <a:extLst>
              <a:ext uri="{FF2B5EF4-FFF2-40B4-BE49-F238E27FC236}">
                <a16:creationId xmlns:a16="http://schemas.microsoft.com/office/drawing/2014/main" id="{6A079642-51DE-4476-ADD9-265B3EADEA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28119" y="3560116"/>
            <a:ext cx="184416" cy="124583"/>
          </a:xfrm>
          <a:prstGeom prst="rect">
            <a:avLst/>
          </a:prstGeom>
        </p:spPr>
      </p:pic>
      <p:pic>
        <p:nvPicPr>
          <p:cNvPr descr="Logo, company name  Description automatically generated" id="39" name="Picture 38">
            <a:extLst>
              <a:ext uri="{FF2B5EF4-FFF2-40B4-BE49-F238E27FC236}">
                <a16:creationId xmlns:a16="http://schemas.microsoft.com/office/drawing/2014/main" id="{113C311B-D0D1-4CB3-A03A-C30F8C5D2CAA}"/>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77264" y="3789647"/>
            <a:ext cx="273890" cy="187139"/>
          </a:xfrm>
          <a:prstGeom prst="rect">
            <a:avLst/>
          </a:prstGeom>
        </p:spPr>
      </p:pic>
      <p:pic>
        <p:nvPicPr>
          <p:cNvPr id="40" name="Picture 39">
            <a:extLst>
              <a:ext uri="{FF2B5EF4-FFF2-40B4-BE49-F238E27FC236}">
                <a16:creationId xmlns:a16="http://schemas.microsoft.com/office/drawing/2014/main" id="{93A38872-C1AB-41E0-95A4-F6E38B7E7D64}"/>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8849650" y="4547006"/>
            <a:ext cx="265542" cy="270940"/>
          </a:xfrm>
          <a:prstGeom prst="rect">
            <a:avLst/>
          </a:prstGeom>
        </p:spPr>
      </p:pic>
      <p:pic>
        <p:nvPicPr>
          <p:cNvPr id="41" name="Graphic 40">
            <a:extLst>
              <a:ext uri="{FF2B5EF4-FFF2-40B4-BE49-F238E27FC236}">
                <a16:creationId xmlns:a16="http://schemas.microsoft.com/office/drawing/2014/main" id="{E167F968-5B48-47CC-81F8-37FF6E1EEF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46914" y="4398077"/>
            <a:ext cx="280774" cy="160211"/>
          </a:xfrm>
          <a:prstGeom prst="rect">
            <a:avLst/>
          </a:prstGeom>
        </p:spPr>
      </p:pic>
      <p:pic>
        <p:nvPicPr>
          <p:cNvPr id="42" name="Picture 2">
            <a:extLst>
              <a:ext uri="{FF2B5EF4-FFF2-40B4-BE49-F238E27FC236}">
                <a16:creationId xmlns:a16="http://schemas.microsoft.com/office/drawing/2014/main" id="{8185574D-7F72-4AC1-A4EE-A1112C98C416}"/>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0775" y="3357425"/>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4B85AC70-7EEA-45B7-B87A-90A1EA22C4B1}"/>
              </a:ext>
            </a:extLst>
          </p:cNvPr>
          <p:cNvPicPr>
            <a:picLocks noChangeArrowheads="1"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6435" y="3833078"/>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EFD9A60F-2891-463D-AED9-A911F2476D4C}"/>
              </a:ext>
            </a:extLst>
          </p:cNvPr>
          <p:cNvPicPr>
            <a:picLocks noChangeArrowheads="1"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74807" y="3999289"/>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0075714"/>
      </p:ext>
    </p:extLst>
  </p:cSld>
  <p:clrMapOvr>
    <a:masterClrMapping/>
  </p:clrMapOvr>
  <mc:AlternateContent xmlns:mc="http://schemas.openxmlformats.org/markup-compatibility/2006">
    <mc:Choice xmlns:p159="http://schemas.microsoft.com/office/powerpoint/2015/09/main" Requires="p159">
      <p:transition advClick="0" advTm="36000" spd="slow">
        <p159:morph option="byObject"/>
      </p:transition>
    </mc:Choice>
    <mc:Fallback>
      <p:transition advClick="0" advTm="3600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grpId="0" id="11" nodeType="afterEffect" presetClass="entr" presetID="10" presetSubtype="0">
                                  <p:stCondLst>
                                    <p:cond delay="0"/>
                                  </p:stCondLst>
                                  <p:childTnLst>
                                    <p:set>
                                      <p:cBhvr>
                                        <p:cTn dur="1" fill="hold" id="12">
                                          <p:stCondLst>
                                            <p:cond delay="0"/>
                                          </p:stCondLst>
                                        </p:cTn>
                                        <p:tgtEl>
                                          <p:spTgt spid="16"/>
                                        </p:tgtEl>
                                        <p:attrNameLst>
                                          <p:attrName>style.visibility</p:attrName>
                                        </p:attrNameLst>
                                      </p:cBhvr>
                                      <p:to>
                                        <p:strVal val="visible"/>
                                      </p:to>
                                    </p:set>
                                    <p:animEffect filter="fade" transition="in">
                                      <p:cBhvr>
                                        <p:cTn dur="500" id="13"/>
                                        <p:tgtEl>
                                          <p:spTgt spid="16"/>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2"/>
                                        </p:tgtEl>
                                        <p:attrNameLst>
                                          <p:attrName>style.visibility</p:attrName>
                                        </p:attrNameLst>
                                      </p:cBhvr>
                                      <p:to>
                                        <p:strVal val="visible"/>
                                      </p:to>
                                    </p:set>
                                    <p:animEffect filter="fade" transition="in">
                                      <p:cBhvr>
                                        <p:cTn dur="500" id="18"/>
                                        <p:tgtEl>
                                          <p:spTgt spid="2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0" presetSubtype="0">
                                  <p:stCondLst>
                                    <p:cond delay="0"/>
                                  </p:stCondLst>
                                  <p:childTnLst>
                                    <p:set>
                                      <p:cBhvr>
                                        <p:cTn dur="1" fill="hold" id="22">
                                          <p:stCondLst>
                                            <p:cond delay="0"/>
                                          </p:stCondLst>
                                        </p:cTn>
                                        <p:tgtEl>
                                          <p:spTgt spid="26"/>
                                        </p:tgtEl>
                                        <p:attrNameLst>
                                          <p:attrName>style.visibility</p:attrName>
                                        </p:attrNameLst>
                                      </p:cBhvr>
                                      <p:to>
                                        <p:strVal val="visible"/>
                                      </p:to>
                                    </p:set>
                                    <p:animEffect filter="fade" transition="in">
                                      <p:cBhvr>
                                        <p:cTn dur="500" id="23"/>
                                        <p:tgtEl>
                                          <p:spTgt spid="26"/>
                                        </p:tgtEl>
                                      </p:cBhvr>
                                    </p:animEffect>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8"/>
                                        </p:tgtEl>
                                        <p:attrNameLst>
                                          <p:attrName>style.visibility</p:attrName>
                                        </p:attrNameLst>
                                      </p:cBhvr>
                                      <p:to>
                                        <p:strVal val="visible"/>
                                      </p:to>
                                    </p:set>
                                    <p:animEffect filter="fade" transition="in">
                                      <p:cBhvr>
                                        <p:cTn dur="500" id="28"/>
                                        <p:tgtEl>
                                          <p:spTgt spid="28"/>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fade" transition="in">
                                      <p:cBhvr>
                                        <p:cTn dur="500" id="33"/>
                                        <p:tgtEl>
                                          <p:spTgt spid="27"/>
                                        </p:tgtEl>
                                      </p:cBhvr>
                                    </p:animEffect>
                                  </p:childTnLst>
                                </p:cTn>
                              </p:par>
                              <p:par>
                                <p:cTn fill="hold" id="34" nodeType="withEffect" presetClass="entr" presetID="10" presetSubtype="0">
                                  <p:stCondLst>
                                    <p:cond delay="0"/>
                                  </p:stCondLst>
                                  <p:childTnLst>
                                    <p:set>
                                      <p:cBhvr>
                                        <p:cTn dur="1" fill="hold" id="35">
                                          <p:stCondLst>
                                            <p:cond delay="0"/>
                                          </p:stCondLst>
                                        </p:cTn>
                                        <p:tgtEl>
                                          <p:spTgt spid="29"/>
                                        </p:tgtEl>
                                        <p:attrNameLst>
                                          <p:attrName>style.visibility</p:attrName>
                                        </p:attrNameLst>
                                      </p:cBhvr>
                                      <p:to>
                                        <p:strVal val="visible"/>
                                      </p:to>
                                    </p:set>
                                    <p:animEffect filter="fade" transition="in">
                                      <p:cBhvr>
                                        <p:cTn dur="500" id="36"/>
                                        <p:tgtEl>
                                          <p:spTgt spid="29"/>
                                        </p:tgtEl>
                                      </p:cBhvr>
                                    </p:animEffect>
                                  </p:childTnLst>
                                </p:cTn>
                              </p:par>
                              <p:par>
                                <p:cTn fill="hold" id="37" nodeType="with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par>
                                <p:cTn fill="hold" id="40" nodeType="withEffect" presetClass="entr" presetID="10" presetSubtype="0">
                                  <p:stCondLst>
                                    <p:cond delay="0"/>
                                  </p:stCondLst>
                                  <p:childTnLst>
                                    <p:set>
                                      <p:cBhvr>
                                        <p:cTn dur="1" fill="hold" id="41">
                                          <p:stCondLst>
                                            <p:cond delay="0"/>
                                          </p:stCondLst>
                                        </p:cTn>
                                        <p:tgtEl>
                                          <p:spTgt spid="31"/>
                                        </p:tgtEl>
                                        <p:attrNameLst>
                                          <p:attrName>style.visibility</p:attrName>
                                        </p:attrNameLst>
                                      </p:cBhvr>
                                      <p:to>
                                        <p:strVal val="visible"/>
                                      </p:to>
                                    </p:set>
                                    <p:animEffect filter="fade" transition="in">
                                      <p:cBhvr>
                                        <p:cTn dur="500" id="42"/>
                                        <p:tgtEl>
                                          <p:spTgt spid="31"/>
                                        </p:tgtEl>
                                      </p:cBhvr>
                                    </p:animEffect>
                                  </p:childTnLst>
                                </p:cTn>
                              </p:par>
                              <p:par>
                                <p:cTn fill="hold" id="43" nodeType="withEffect" presetClass="entr" presetID="10" presetSubtype="0">
                                  <p:stCondLst>
                                    <p:cond delay="0"/>
                                  </p:stCondLst>
                                  <p:childTnLst>
                                    <p:set>
                                      <p:cBhvr>
                                        <p:cTn dur="1" fill="hold" id="44">
                                          <p:stCondLst>
                                            <p:cond delay="0"/>
                                          </p:stCondLst>
                                        </p:cTn>
                                        <p:tgtEl>
                                          <p:spTgt spid="32"/>
                                        </p:tgtEl>
                                        <p:attrNameLst>
                                          <p:attrName>style.visibility</p:attrName>
                                        </p:attrNameLst>
                                      </p:cBhvr>
                                      <p:to>
                                        <p:strVal val="visible"/>
                                      </p:to>
                                    </p:set>
                                    <p:animEffect filter="fade" transition="in">
                                      <p:cBhvr>
                                        <p:cTn dur="500" id="45"/>
                                        <p:tgtEl>
                                          <p:spTgt spid="32"/>
                                        </p:tgtEl>
                                      </p:cBhvr>
                                    </p:animEffect>
                                  </p:childTnLst>
                                </p:cTn>
                              </p:par>
                              <p:par>
                                <p:cTn fill="hold" id="46" nodeType="withEffect" presetClass="entr" presetID="10" presetSubtype="0">
                                  <p:stCondLst>
                                    <p:cond delay="0"/>
                                  </p:stCondLst>
                                  <p:childTnLst>
                                    <p:set>
                                      <p:cBhvr>
                                        <p:cTn dur="1" fill="hold" id="47">
                                          <p:stCondLst>
                                            <p:cond delay="0"/>
                                          </p:stCondLst>
                                        </p:cTn>
                                        <p:tgtEl>
                                          <p:spTgt spid="33"/>
                                        </p:tgtEl>
                                        <p:attrNameLst>
                                          <p:attrName>style.visibility</p:attrName>
                                        </p:attrNameLst>
                                      </p:cBhvr>
                                      <p:to>
                                        <p:strVal val="visible"/>
                                      </p:to>
                                    </p:set>
                                    <p:animEffect filter="fade" transition="in">
                                      <p:cBhvr>
                                        <p:cTn dur="500" id="48"/>
                                        <p:tgtEl>
                                          <p:spTgt spid="33"/>
                                        </p:tgtEl>
                                      </p:cBhvr>
                                    </p:animEffect>
                                  </p:childTnLst>
                                </p:cTn>
                              </p:par>
                              <p:par>
                                <p:cTn fill="hold" id="49" nodeType="withEffect" presetClass="entr" presetID="10" presetSubtype="0">
                                  <p:stCondLst>
                                    <p:cond delay="0"/>
                                  </p:stCondLst>
                                  <p:childTnLst>
                                    <p:set>
                                      <p:cBhvr>
                                        <p:cTn dur="1" fill="hold" id="50">
                                          <p:stCondLst>
                                            <p:cond delay="0"/>
                                          </p:stCondLst>
                                        </p:cTn>
                                        <p:tgtEl>
                                          <p:spTgt spid="34"/>
                                        </p:tgtEl>
                                        <p:attrNameLst>
                                          <p:attrName>style.visibility</p:attrName>
                                        </p:attrNameLst>
                                      </p:cBhvr>
                                      <p:to>
                                        <p:strVal val="visible"/>
                                      </p:to>
                                    </p:set>
                                    <p:animEffect filter="fade" transition="in">
                                      <p:cBhvr>
                                        <p:cTn dur="500" id="51"/>
                                        <p:tgtEl>
                                          <p:spTgt spid="34"/>
                                        </p:tgtEl>
                                      </p:cBhvr>
                                    </p:animEffect>
                                  </p:childTnLst>
                                </p:cTn>
                              </p:par>
                              <p:par>
                                <p:cTn fill="hold" id="52" nodeType="withEffect" presetClass="entr" presetID="10" presetSubtype="0">
                                  <p:stCondLst>
                                    <p:cond delay="0"/>
                                  </p:stCondLst>
                                  <p:childTnLst>
                                    <p:set>
                                      <p:cBhvr>
                                        <p:cTn dur="1" fill="hold" id="53">
                                          <p:stCondLst>
                                            <p:cond delay="0"/>
                                          </p:stCondLst>
                                        </p:cTn>
                                        <p:tgtEl>
                                          <p:spTgt spid="35"/>
                                        </p:tgtEl>
                                        <p:attrNameLst>
                                          <p:attrName>style.visibility</p:attrName>
                                        </p:attrNameLst>
                                      </p:cBhvr>
                                      <p:to>
                                        <p:strVal val="visible"/>
                                      </p:to>
                                    </p:set>
                                    <p:animEffect filter="fade" transition="in">
                                      <p:cBhvr>
                                        <p:cTn dur="500" id="54"/>
                                        <p:tgtEl>
                                          <p:spTgt spid="35"/>
                                        </p:tgtEl>
                                      </p:cBhvr>
                                    </p:animEffect>
                                  </p:childTnLst>
                                </p:cTn>
                              </p:par>
                              <p:par>
                                <p:cTn fill="hold" id="55" nodeType="withEffect" presetClass="entr" presetID="10" presetSubtype="0">
                                  <p:stCondLst>
                                    <p:cond delay="0"/>
                                  </p:stCondLst>
                                  <p:childTnLst>
                                    <p:set>
                                      <p:cBhvr>
                                        <p:cTn dur="1" fill="hold" id="56">
                                          <p:stCondLst>
                                            <p:cond delay="0"/>
                                          </p:stCondLst>
                                        </p:cTn>
                                        <p:tgtEl>
                                          <p:spTgt spid="36"/>
                                        </p:tgtEl>
                                        <p:attrNameLst>
                                          <p:attrName>style.visibility</p:attrName>
                                        </p:attrNameLst>
                                      </p:cBhvr>
                                      <p:to>
                                        <p:strVal val="visible"/>
                                      </p:to>
                                    </p:set>
                                    <p:animEffect filter="fade" transition="in">
                                      <p:cBhvr>
                                        <p:cTn dur="500" id="57"/>
                                        <p:tgtEl>
                                          <p:spTgt spid="36"/>
                                        </p:tgtEl>
                                      </p:cBhvr>
                                    </p:animEffect>
                                  </p:childTnLst>
                                </p:cTn>
                              </p:par>
                              <p:par>
                                <p:cTn fill="hold" id="58" nodeType="withEffect" presetClass="entr" presetID="10" presetSubtype="0">
                                  <p:stCondLst>
                                    <p:cond delay="0"/>
                                  </p:stCondLst>
                                  <p:childTnLst>
                                    <p:set>
                                      <p:cBhvr>
                                        <p:cTn dur="1" fill="hold" id="59">
                                          <p:stCondLst>
                                            <p:cond delay="0"/>
                                          </p:stCondLst>
                                        </p:cTn>
                                        <p:tgtEl>
                                          <p:spTgt spid="37"/>
                                        </p:tgtEl>
                                        <p:attrNameLst>
                                          <p:attrName>style.visibility</p:attrName>
                                        </p:attrNameLst>
                                      </p:cBhvr>
                                      <p:to>
                                        <p:strVal val="visible"/>
                                      </p:to>
                                    </p:set>
                                    <p:animEffect filter="fade" transition="in">
                                      <p:cBhvr>
                                        <p:cTn dur="500" id="60"/>
                                        <p:tgtEl>
                                          <p:spTgt spid="37"/>
                                        </p:tgtEl>
                                      </p:cBhvr>
                                    </p:animEffect>
                                  </p:childTnLst>
                                </p:cTn>
                              </p:par>
                              <p:par>
                                <p:cTn fill="hold" id="61" nodeType="withEffect" presetClass="entr" presetID="10" presetSubtype="0">
                                  <p:stCondLst>
                                    <p:cond delay="0"/>
                                  </p:stCondLst>
                                  <p:childTnLst>
                                    <p:set>
                                      <p:cBhvr>
                                        <p:cTn dur="1" fill="hold" id="62">
                                          <p:stCondLst>
                                            <p:cond delay="0"/>
                                          </p:stCondLst>
                                        </p:cTn>
                                        <p:tgtEl>
                                          <p:spTgt spid="38"/>
                                        </p:tgtEl>
                                        <p:attrNameLst>
                                          <p:attrName>style.visibility</p:attrName>
                                        </p:attrNameLst>
                                      </p:cBhvr>
                                      <p:to>
                                        <p:strVal val="visible"/>
                                      </p:to>
                                    </p:set>
                                    <p:animEffect filter="fade" transition="in">
                                      <p:cBhvr>
                                        <p:cTn dur="500" id="63"/>
                                        <p:tgtEl>
                                          <p:spTgt spid="38"/>
                                        </p:tgtEl>
                                      </p:cBhvr>
                                    </p:animEffect>
                                  </p:childTnLst>
                                </p:cTn>
                              </p:par>
                              <p:par>
                                <p:cTn fill="hold" id="64" nodeType="withEffect" presetClass="entr" presetID="10" presetSubtype="0">
                                  <p:stCondLst>
                                    <p:cond delay="0"/>
                                  </p:stCondLst>
                                  <p:childTnLst>
                                    <p:set>
                                      <p:cBhvr>
                                        <p:cTn dur="1" fill="hold" id="65">
                                          <p:stCondLst>
                                            <p:cond delay="0"/>
                                          </p:stCondLst>
                                        </p:cTn>
                                        <p:tgtEl>
                                          <p:spTgt spid="39"/>
                                        </p:tgtEl>
                                        <p:attrNameLst>
                                          <p:attrName>style.visibility</p:attrName>
                                        </p:attrNameLst>
                                      </p:cBhvr>
                                      <p:to>
                                        <p:strVal val="visible"/>
                                      </p:to>
                                    </p:set>
                                    <p:animEffect filter="fade" transition="in">
                                      <p:cBhvr>
                                        <p:cTn dur="500" id="66"/>
                                        <p:tgtEl>
                                          <p:spTgt spid="39"/>
                                        </p:tgtEl>
                                      </p:cBhvr>
                                    </p:animEffect>
                                  </p:childTnLst>
                                </p:cTn>
                              </p:par>
                              <p:par>
                                <p:cTn fill="hold" id="67" nodeType="withEffect" presetClass="entr" presetID="10" presetSubtype="0">
                                  <p:stCondLst>
                                    <p:cond delay="0"/>
                                  </p:stCondLst>
                                  <p:childTnLst>
                                    <p:set>
                                      <p:cBhvr>
                                        <p:cTn dur="1" fill="hold" id="68">
                                          <p:stCondLst>
                                            <p:cond delay="0"/>
                                          </p:stCondLst>
                                        </p:cTn>
                                        <p:tgtEl>
                                          <p:spTgt spid="40"/>
                                        </p:tgtEl>
                                        <p:attrNameLst>
                                          <p:attrName>style.visibility</p:attrName>
                                        </p:attrNameLst>
                                      </p:cBhvr>
                                      <p:to>
                                        <p:strVal val="visible"/>
                                      </p:to>
                                    </p:set>
                                    <p:animEffect filter="fade" transition="in">
                                      <p:cBhvr>
                                        <p:cTn dur="500" id="69"/>
                                        <p:tgtEl>
                                          <p:spTgt spid="40"/>
                                        </p:tgtEl>
                                      </p:cBhvr>
                                    </p:animEffect>
                                  </p:childTnLst>
                                </p:cTn>
                              </p:par>
                              <p:par>
                                <p:cTn fill="hold" id="70" nodeType="withEffect" presetClass="entr" presetID="10" presetSubtype="0">
                                  <p:stCondLst>
                                    <p:cond delay="0"/>
                                  </p:stCondLst>
                                  <p:childTnLst>
                                    <p:set>
                                      <p:cBhvr>
                                        <p:cTn dur="1" fill="hold" id="71">
                                          <p:stCondLst>
                                            <p:cond delay="0"/>
                                          </p:stCondLst>
                                        </p:cTn>
                                        <p:tgtEl>
                                          <p:spTgt spid="41"/>
                                        </p:tgtEl>
                                        <p:attrNameLst>
                                          <p:attrName>style.visibility</p:attrName>
                                        </p:attrNameLst>
                                      </p:cBhvr>
                                      <p:to>
                                        <p:strVal val="visible"/>
                                      </p:to>
                                    </p:set>
                                    <p:animEffect filter="fade" transition="in">
                                      <p:cBhvr>
                                        <p:cTn dur="500" id="72"/>
                                        <p:tgtEl>
                                          <p:spTgt spid="41"/>
                                        </p:tgtEl>
                                      </p:cBhvr>
                                    </p:animEffect>
                                  </p:childTnLst>
                                </p:cTn>
                              </p:par>
                              <p:par>
                                <p:cTn fill="hold" id="73" nodeType="withEffect" presetClass="entr" presetID="10" presetSubtype="0">
                                  <p:stCondLst>
                                    <p:cond delay="0"/>
                                  </p:stCondLst>
                                  <p:childTnLst>
                                    <p:set>
                                      <p:cBhvr>
                                        <p:cTn dur="1" fill="hold" id="74">
                                          <p:stCondLst>
                                            <p:cond delay="0"/>
                                          </p:stCondLst>
                                        </p:cTn>
                                        <p:tgtEl>
                                          <p:spTgt spid="42"/>
                                        </p:tgtEl>
                                        <p:attrNameLst>
                                          <p:attrName>style.visibility</p:attrName>
                                        </p:attrNameLst>
                                      </p:cBhvr>
                                      <p:to>
                                        <p:strVal val="visible"/>
                                      </p:to>
                                    </p:set>
                                    <p:animEffect filter="fade" transition="in">
                                      <p:cBhvr>
                                        <p:cTn dur="500" id="75"/>
                                        <p:tgtEl>
                                          <p:spTgt spid="42"/>
                                        </p:tgtEl>
                                      </p:cBhvr>
                                    </p:animEffect>
                                  </p:childTnLst>
                                </p:cTn>
                              </p:par>
                              <p:par>
                                <p:cTn fill="hold" id="76" nodeType="withEffect" presetClass="entr" presetID="10" presetSubtype="0">
                                  <p:stCondLst>
                                    <p:cond delay="0"/>
                                  </p:stCondLst>
                                  <p:childTnLst>
                                    <p:set>
                                      <p:cBhvr>
                                        <p:cTn dur="1" fill="hold" id="77">
                                          <p:stCondLst>
                                            <p:cond delay="0"/>
                                          </p:stCondLst>
                                        </p:cTn>
                                        <p:tgtEl>
                                          <p:spTgt spid="43"/>
                                        </p:tgtEl>
                                        <p:attrNameLst>
                                          <p:attrName>style.visibility</p:attrName>
                                        </p:attrNameLst>
                                      </p:cBhvr>
                                      <p:to>
                                        <p:strVal val="visible"/>
                                      </p:to>
                                    </p:set>
                                    <p:animEffect filter="fade" transition="in">
                                      <p:cBhvr>
                                        <p:cTn dur="500" id="78"/>
                                        <p:tgtEl>
                                          <p:spTgt spid="43"/>
                                        </p:tgtEl>
                                      </p:cBhvr>
                                    </p:animEffect>
                                  </p:childTnLst>
                                </p:cTn>
                              </p:par>
                              <p:par>
                                <p:cTn fill="hold" id="79" nodeType="withEffect" presetClass="entr" presetID="10" presetSubtype="0">
                                  <p:stCondLst>
                                    <p:cond delay="0"/>
                                  </p:stCondLst>
                                  <p:childTnLst>
                                    <p:set>
                                      <p:cBhvr>
                                        <p:cTn dur="1" fill="hold" id="80">
                                          <p:stCondLst>
                                            <p:cond delay="0"/>
                                          </p:stCondLst>
                                        </p:cTn>
                                        <p:tgtEl>
                                          <p:spTgt spid="44"/>
                                        </p:tgtEl>
                                        <p:attrNameLst>
                                          <p:attrName>style.visibility</p:attrName>
                                        </p:attrNameLst>
                                      </p:cBhvr>
                                      <p:to>
                                        <p:strVal val="visible"/>
                                      </p:to>
                                    </p:set>
                                    <p:animEffect filter="fade" transition="in">
                                      <p:cBhvr>
                                        <p:cTn dur="500" id="81"/>
                                        <p:tgtEl>
                                          <p:spTgt spid="44"/>
                                        </p:tgtEl>
                                      </p:cBhvr>
                                    </p:animEffect>
                                  </p:childTnLst>
                                </p:cTn>
                              </p:par>
                            </p:childTnLst>
                          </p:cTn>
                        </p:par>
                      </p:childTnLst>
                    </p:cTn>
                  </p:par>
                  <p:par>
                    <p:cTn fill="hold" id="82">
                      <p:stCondLst>
                        <p:cond delay="indefinite"/>
                      </p:stCondLst>
                      <p:childTnLst>
                        <p:par>
                          <p:cTn fill="hold" id="83">
                            <p:stCondLst>
                              <p:cond delay="0"/>
                            </p:stCondLst>
                            <p:childTnLst>
                              <p:par>
                                <p:cTn fill="hold" grpId="0" id="84" nodeType="clickEffect" presetClass="entr" presetID="10" presetSubtype="0">
                                  <p:stCondLst>
                                    <p:cond delay="0"/>
                                  </p:stCondLst>
                                  <p:childTnLst>
                                    <p:set>
                                      <p:cBhvr>
                                        <p:cTn dur="1" fill="hold" id="85">
                                          <p:stCondLst>
                                            <p:cond delay="0"/>
                                          </p:stCondLst>
                                        </p:cTn>
                                        <p:tgtEl>
                                          <p:spTgt spid="59"/>
                                        </p:tgtEl>
                                        <p:attrNameLst>
                                          <p:attrName>style.visibility</p:attrName>
                                        </p:attrNameLst>
                                      </p:cBhvr>
                                      <p:to>
                                        <p:strVal val="visible"/>
                                      </p:to>
                                    </p:set>
                                    <p:animEffect filter="fade" transition="in">
                                      <p:cBhvr>
                                        <p:cTn dur="500" id="86"/>
                                        <p:tgtEl>
                                          <p:spTgt spid="59"/>
                                        </p:tgtEl>
                                      </p:cBhvr>
                                    </p:animEffect>
                                  </p:childTnLst>
                                </p:cTn>
                              </p:par>
                            </p:childTnLst>
                          </p:cTn>
                        </p:par>
                      </p:childTnLst>
                    </p:cTn>
                  </p:par>
                  <p:par>
                    <p:cTn fill="hold" id="87">
                      <p:stCondLst>
                        <p:cond delay="indefinite"/>
                      </p:stCondLst>
                      <p:childTnLst>
                        <p:par>
                          <p:cTn fill="hold" id="88">
                            <p:stCondLst>
                              <p:cond delay="0"/>
                            </p:stCondLst>
                            <p:childTnLst>
                              <p:par>
                                <p:cTn fill="hold" id="89" nodeType="clickEffect" presetClass="entr" presetID="22" presetSubtype="1">
                                  <p:stCondLst>
                                    <p:cond delay="0"/>
                                  </p:stCondLst>
                                  <p:childTnLst>
                                    <p:set>
                                      <p:cBhvr>
                                        <p:cTn dur="1" fill="hold" id="90">
                                          <p:stCondLst>
                                            <p:cond delay="0"/>
                                          </p:stCondLst>
                                        </p:cTn>
                                        <p:tgtEl>
                                          <p:spTgt spid="60"/>
                                        </p:tgtEl>
                                        <p:attrNameLst>
                                          <p:attrName>style.visibility</p:attrName>
                                        </p:attrNameLst>
                                      </p:cBhvr>
                                      <p:to>
                                        <p:strVal val="visible"/>
                                      </p:to>
                                    </p:set>
                                    <p:animEffect filter="wipe(up)" transition="in">
                                      <p:cBhvr>
                                        <p:cTn dur="1000" id="91"/>
                                        <p:tgtEl>
                                          <p:spTgt spid="60"/>
                                        </p:tgtEl>
                                      </p:cBhvr>
                                    </p:animEffect>
                                  </p:childTnLst>
                                </p:cTn>
                              </p:par>
                            </p:childTnLst>
                          </p:cTn>
                        </p:par>
                        <p:par>
                          <p:cTn fill="hold" id="92">
                            <p:stCondLst>
                              <p:cond delay="1000"/>
                            </p:stCondLst>
                            <p:childTnLst>
                              <p:par>
                                <p:cTn fill="hold" id="93" nodeType="afterEffect" presetClass="exit" presetID="22" presetSubtype="1">
                                  <p:stCondLst>
                                    <p:cond delay="0"/>
                                  </p:stCondLst>
                                  <p:childTnLst>
                                    <p:animEffect filter="wipe(up)" transition="out">
                                      <p:cBhvr>
                                        <p:cTn dur="500" id="94"/>
                                        <p:tgtEl>
                                          <p:spTgt spid="60"/>
                                        </p:tgtEl>
                                      </p:cBhvr>
                                    </p:animEffect>
                                    <p:set>
                                      <p:cBhvr>
                                        <p:cTn dur="1" fill="hold" id="95">
                                          <p:stCondLst>
                                            <p:cond delay="499"/>
                                          </p:stCondLst>
                                        </p:cTn>
                                        <p:tgtEl>
                                          <p:spTgt spid="60"/>
                                        </p:tgtEl>
                                        <p:attrNameLst>
                                          <p:attrName>style.visibility</p:attrName>
                                        </p:attrNameLst>
                                      </p:cBhvr>
                                      <p:to>
                                        <p:strVal val="hidden"/>
                                      </p:to>
                                    </p:set>
                                  </p:childTnLst>
                                </p:cTn>
                              </p:par>
                            </p:childTnLst>
                          </p:cTn>
                        </p:par>
                        <p:par>
                          <p:cTn fill="hold" id="96">
                            <p:stCondLst>
                              <p:cond delay="1500"/>
                            </p:stCondLst>
                            <p:childTnLst>
                              <p:par>
                                <p:cTn fill="hold" id="97" nodeType="afterEffect" presetClass="entr" presetID="22" presetSubtype="4">
                                  <p:stCondLst>
                                    <p:cond delay="0"/>
                                  </p:stCondLst>
                                  <p:childTnLst>
                                    <p:set>
                                      <p:cBhvr>
                                        <p:cTn dur="1" fill="hold" id="98">
                                          <p:stCondLst>
                                            <p:cond delay="0"/>
                                          </p:stCondLst>
                                        </p:cTn>
                                        <p:tgtEl>
                                          <p:spTgt spid="61"/>
                                        </p:tgtEl>
                                        <p:attrNameLst>
                                          <p:attrName>style.visibility</p:attrName>
                                        </p:attrNameLst>
                                      </p:cBhvr>
                                      <p:to>
                                        <p:strVal val="visible"/>
                                      </p:to>
                                    </p:set>
                                    <p:animEffect filter="wipe(down)" transition="in">
                                      <p:cBhvr>
                                        <p:cTn dur="1000" id="99"/>
                                        <p:tgtEl>
                                          <p:spTgt spid="61"/>
                                        </p:tgtEl>
                                      </p:cBhvr>
                                    </p:animEffect>
                                  </p:childTnLst>
                                </p:cTn>
                              </p:par>
                            </p:childTnLst>
                          </p:cTn>
                        </p:par>
                        <p:par>
                          <p:cTn fill="hold" id="100">
                            <p:stCondLst>
                              <p:cond delay="2500"/>
                            </p:stCondLst>
                            <p:childTnLst>
                              <p:par>
                                <p:cTn fill="hold" id="101" nodeType="afterEffect" presetClass="exit" presetID="22" presetSubtype="4">
                                  <p:stCondLst>
                                    <p:cond delay="0"/>
                                  </p:stCondLst>
                                  <p:childTnLst>
                                    <p:animEffect filter="wipe(down)" transition="out">
                                      <p:cBhvr>
                                        <p:cTn dur="500" id="102"/>
                                        <p:tgtEl>
                                          <p:spTgt spid="61"/>
                                        </p:tgtEl>
                                      </p:cBhvr>
                                    </p:animEffect>
                                    <p:set>
                                      <p:cBhvr>
                                        <p:cTn dur="1" fill="hold" id="103">
                                          <p:stCondLst>
                                            <p:cond delay="499"/>
                                          </p:stCondLst>
                                        </p:cTn>
                                        <p:tgtEl>
                                          <p:spTgt spid="6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6"/>
      <p:bldP grpId="0" spid="22"/>
      <p:bldP grpId="0" spid="26"/>
      <p:bldP grpId="0" spid="28"/>
      <p:bldP animBg="1" grpId="0" spid="59"/>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descr="Icon  Description automatically generated" id="61" name="Picture 60">
            <a:extLst>
              <a:ext uri="{FF2B5EF4-FFF2-40B4-BE49-F238E27FC236}">
                <a16:creationId xmlns:a16="http://schemas.microsoft.com/office/drawing/2014/main" id="{502F5718-A3E8-4B4D-AA87-933B29015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152" y="2160457"/>
            <a:ext cx="3014925" cy="3014925"/>
          </a:xfrm>
          <a:prstGeom prst="rect">
            <a:avLst/>
          </a:prstGeom>
        </p:spPr>
      </p:pic>
      <p:sp>
        <p:nvSpPr>
          <p:cNvPr id="62" name="Rectangle: Rounded Corners 61">
            <a:extLst>
              <a:ext uri="{FF2B5EF4-FFF2-40B4-BE49-F238E27FC236}">
                <a16:creationId xmlns:a16="http://schemas.microsoft.com/office/drawing/2014/main" id="{E60E4E5A-4438-434B-8D57-FBDE1C55CC54}"/>
              </a:ext>
            </a:extLst>
          </p:cNvPr>
          <p:cNvSpPr/>
          <p:nvPr/>
        </p:nvSpPr>
        <p:spPr>
          <a:xfrm>
            <a:off x="2140644" y="3432206"/>
            <a:ext cx="2220686" cy="5442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descr="Neighborhood with solid fill" id="66" name="Graphic 63">
            <a:extLst>
              <a:ext uri="{FF2B5EF4-FFF2-40B4-BE49-F238E27FC236}">
                <a16:creationId xmlns:a16="http://schemas.microsoft.com/office/drawing/2014/main" id="{CB6808DA-EE3D-4496-81E5-DF077E8BC4DF}"/>
              </a:ext>
            </a:extLst>
          </p:cNvPr>
          <p:cNvSpPr/>
          <p:nvPr/>
        </p:nvSpPr>
        <p:spPr>
          <a:xfrm>
            <a:off x="4837884" y="2684727"/>
            <a:ext cx="2639350" cy="2490655"/>
          </a:xfrm>
          <a:custGeom>
            <a:avLst/>
            <a:gdLst>
              <a:gd fmla="*/ 1152393 w 2639350" name="connsiteX0"/>
              <a:gd fmla="*/ 2490655 h 2490655" name="connsiteY0"/>
              <a:gd fmla="*/ 2639351 w 2639350" name="connsiteX1"/>
              <a:gd fmla="*/ 148696 h 2490655" name="connsiteY1"/>
              <a:gd fmla="*/ 2639351 w 2639350" name="connsiteX2"/>
              <a:gd fmla="*/ 0 h 2490655" name="connsiteY2"/>
              <a:gd fmla="*/ 0 w 2639350" name="connsiteX3"/>
              <a:gd fmla="*/ 2490655 h 2490655" name="connsiteY3"/>
            </a:gdLst>
            <a:ahLst/>
            <a:cxnLst>
              <a:cxn ang="0">
                <a:pos x="connsiteX0" y="connsiteY0"/>
              </a:cxn>
              <a:cxn ang="0">
                <a:pos x="connsiteX1" y="connsiteY1"/>
              </a:cxn>
              <a:cxn ang="0">
                <a:pos x="connsiteX2" y="connsiteY2"/>
              </a:cxn>
              <a:cxn ang="0">
                <a:pos x="connsiteX3" y="connsiteY3"/>
              </a:cxn>
            </a:cxnLst>
            <a:rect b="b" l="l" r="r" t="t"/>
            <a:pathLst>
              <a:path h="2490655" w="2639350">
                <a:moveTo>
                  <a:pt x="1152393" y="2490655"/>
                </a:moveTo>
                <a:cubicBezTo>
                  <a:pt x="1301089" y="1375437"/>
                  <a:pt x="1933046" y="371740"/>
                  <a:pt x="2639351" y="148696"/>
                </a:cubicBezTo>
                <a:lnTo>
                  <a:pt x="2639351" y="0"/>
                </a:lnTo>
                <a:cubicBezTo>
                  <a:pt x="1895872" y="148696"/>
                  <a:pt x="669131" y="1040871"/>
                  <a:pt x="0" y="2490655"/>
                </a:cubicBezTo>
                <a:close/>
              </a:path>
            </a:pathLst>
          </a:custGeom>
          <a:solidFill>
            <a:schemeClr val="accent2"/>
          </a:solidFill>
          <a:ln cap="flat" w="37108">
            <a:noFill/>
            <a:prstDash val="solid"/>
            <a:miter/>
          </a:ln>
        </p:spPr>
        <p:txBody>
          <a:bodyPr anchor="ctr" rtlCol="0"/>
          <a:lstStyle/>
          <a:p>
            <a:endParaRPr dirty="0" lang="en-GB"/>
          </a:p>
        </p:txBody>
      </p:sp>
      <p:grpSp>
        <p:nvGrpSpPr>
          <p:cNvPr id="73" name="Group 72">
            <a:extLst>
              <a:ext uri="{FF2B5EF4-FFF2-40B4-BE49-F238E27FC236}">
                <a16:creationId xmlns:a16="http://schemas.microsoft.com/office/drawing/2014/main" id="{1DF224E3-8487-4B7F-9050-DB73E83FF1A1}"/>
              </a:ext>
            </a:extLst>
          </p:cNvPr>
          <p:cNvGrpSpPr/>
          <p:nvPr/>
        </p:nvGrpSpPr>
        <p:grpSpPr>
          <a:xfrm>
            <a:off x="4434026" y="2089943"/>
            <a:ext cx="3352161" cy="3085439"/>
            <a:chOff x="4434026" y="2089943"/>
            <a:chExt cx="3352161" cy="3085439"/>
          </a:xfrm>
        </p:grpSpPr>
        <p:sp>
          <p:nvSpPr>
            <p:cNvPr descr="Neighborhood with solid fill" id="67" name="Graphic 63">
              <a:extLst>
                <a:ext uri="{FF2B5EF4-FFF2-40B4-BE49-F238E27FC236}">
                  <a16:creationId xmlns:a16="http://schemas.microsoft.com/office/drawing/2014/main" id="{57E65D1F-7F1C-471D-A7A9-DAC3BC7C6C63}"/>
                </a:ext>
              </a:extLst>
            </p:cNvPr>
            <p:cNvSpPr/>
            <p:nvPr/>
          </p:nvSpPr>
          <p:spPr>
            <a:xfrm>
              <a:off x="6244695" y="3837119"/>
              <a:ext cx="1541492" cy="814109"/>
            </a:xfrm>
            <a:custGeom>
              <a:avLst/>
              <a:gdLst>
                <a:gd fmla="*/ 1211165 w 1541492" name="connsiteX0"/>
                <a:gd fmla="*/ 423783 h 814109" name="connsiteY0"/>
                <a:gd fmla="*/ 1211165 w 1541492" name="connsiteX1"/>
                <a:gd fmla="*/ 111522 h 814109" name="connsiteY1"/>
                <a:gd fmla="*/ 1064365 w 1541492" name="connsiteX2"/>
                <a:gd fmla="*/ 111522 h 814109" name="connsiteY2"/>
                <a:gd fmla="*/ 1064365 w 1541492" name="connsiteX3"/>
                <a:gd fmla="*/ 282522 h 814109" name="connsiteY3"/>
                <a:gd fmla="*/ 770728 w 1541492" name="connsiteX4"/>
                <a:gd fmla="*/ 0 h 814109" name="connsiteY4"/>
                <a:gd fmla="*/ 770728 w 1541492" name="connsiteX5"/>
                <a:gd fmla="*/ 0 h 814109" name="connsiteY5"/>
                <a:gd fmla="*/ 0 w 1541492" name="connsiteX6"/>
                <a:gd fmla="*/ 743479 h 814109" name="connsiteY6"/>
                <a:gd fmla="*/ 82563 w 1541492" name="connsiteX7"/>
                <a:gd fmla="*/ 814110 h 814109" name="connsiteY7"/>
                <a:gd fmla="*/ 770728 w 1541492" name="connsiteX8"/>
                <a:gd fmla="*/ 152413 h 814109" name="connsiteY8"/>
                <a:gd fmla="*/ 770728 w 1541492" name="connsiteX9"/>
                <a:gd fmla="*/ 152413 h 814109" name="connsiteY9"/>
                <a:gd fmla="*/ 1458892 w 1541492" name="connsiteX10"/>
                <a:gd fmla="*/ 814110 h 814109" name="connsiteY10"/>
                <a:gd fmla="*/ 1541493 w 1541492" name="connsiteX11"/>
                <a:gd fmla="*/ 743479 h 814109" name="connsiteY11"/>
                <a:gd fmla="*/ 1211165 w 1541492" name="connsiteX12"/>
                <a:gd fmla="*/ 423783 h 814109" name="connsiteY12"/>
                <a:gd fmla="*/ 1211165 w 1541492" name="connsiteX13"/>
                <a:gd fmla="*/ 423783 h 81410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14109" w="1541492">
                  <a:moveTo>
                    <a:pt x="1211165" y="423783"/>
                  </a:moveTo>
                  <a:lnTo>
                    <a:pt x="1211165" y="111522"/>
                  </a:lnTo>
                  <a:lnTo>
                    <a:pt x="1064365" y="111522"/>
                  </a:lnTo>
                  <a:lnTo>
                    <a:pt x="1064365" y="282522"/>
                  </a:lnTo>
                  <a:lnTo>
                    <a:pt x="770728" y="0"/>
                  </a:lnTo>
                  <a:lnTo>
                    <a:pt x="770728" y="0"/>
                  </a:lnTo>
                  <a:lnTo>
                    <a:pt x="0" y="743479"/>
                  </a:lnTo>
                  <a:lnTo>
                    <a:pt x="82563" y="814110"/>
                  </a:lnTo>
                  <a:lnTo>
                    <a:pt x="770728" y="152413"/>
                  </a:lnTo>
                  <a:lnTo>
                    <a:pt x="770728" y="152413"/>
                  </a:lnTo>
                  <a:lnTo>
                    <a:pt x="1458892" y="814110"/>
                  </a:lnTo>
                  <a:lnTo>
                    <a:pt x="1541493" y="743479"/>
                  </a:lnTo>
                  <a:lnTo>
                    <a:pt x="1211165" y="423783"/>
                  </a:lnTo>
                  <a:lnTo>
                    <a:pt x="1211165" y="423783"/>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68" name="Graphic 63">
              <a:extLst>
                <a:ext uri="{FF2B5EF4-FFF2-40B4-BE49-F238E27FC236}">
                  <a16:creationId xmlns:a16="http://schemas.microsoft.com/office/drawing/2014/main" id="{5A43E696-EDBF-4478-9551-C842B9200163}"/>
                </a:ext>
              </a:extLst>
            </p:cNvPr>
            <p:cNvSpPr/>
            <p:nvPr/>
          </p:nvSpPr>
          <p:spPr>
            <a:xfrm>
              <a:off x="6464914" y="4093620"/>
              <a:ext cx="1101055" cy="1081762"/>
            </a:xfrm>
            <a:custGeom>
              <a:avLst/>
              <a:gdLst>
                <a:gd fmla="*/ 0 w 1101055" name="connsiteX0"/>
                <a:gd fmla="*/ 529729 h 1081762" name="connsiteY0"/>
                <a:gd fmla="*/ 0 w 1101055" name="connsiteX1"/>
                <a:gd fmla="*/ 1081762 h 1081762" name="connsiteY1"/>
                <a:gd fmla="*/ 440400 w 1101055" name="connsiteX2"/>
                <a:gd fmla="*/ 1081762 h 1081762" name="connsiteY2"/>
                <a:gd fmla="*/ 440400 w 1101055" name="connsiteX3"/>
                <a:gd fmla="*/ 617088 h 1081762" name="connsiteY3"/>
                <a:gd fmla="*/ 660618 w 1101055" name="connsiteX4"/>
                <a:gd fmla="*/ 617088 h 1081762" name="connsiteY4"/>
                <a:gd fmla="*/ 660618 w 1101055" name="connsiteX5"/>
                <a:gd fmla="*/ 1081762 h 1081762" name="connsiteY5"/>
                <a:gd fmla="*/ 1101056 w 1101055" name="connsiteX6"/>
                <a:gd fmla="*/ 1081762 h 1081762" name="connsiteY6"/>
                <a:gd fmla="*/ 1101056 w 1101055" name="connsiteX7"/>
                <a:gd fmla="*/ 529729 h 1081762" name="connsiteY7"/>
                <a:gd fmla="*/ 550509 w 1101055" name="connsiteX8"/>
                <a:gd fmla="*/ 0 h 1081762" name="connsiteY8"/>
                <a:gd fmla="*/ 0 w 1101055" name="connsiteX9"/>
                <a:gd fmla="*/ 529729 h 1081762" name="connsiteY9"/>
                <a:gd fmla="*/ 330328 w 1101055" name="connsiteX10"/>
                <a:gd fmla="*/ 840131 h 1081762" name="connsiteY10"/>
                <a:gd fmla="*/ 110109 w 1101055" name="connsiteX11"/>
                <a:gd fmla="*/ 840131 h 1081762" name="connsiteY11"/>
                <a:gd fmla="*/ 110109 w 1101055" name="connsiteX12"/>
                <a:gd fmla="*/ 617088 h 1081762" name="connsiteY12"/>
                <a:gd fmla="*/ 330328 w 1101055" name="connsiteX13"/>
                <a:gd fmla="*/ 617088 h 1081762" name="connsiteY13"/>
                <a:gd fmla="*/ 330328 w 1101055" name="connsiteX14"/>
                <a:gd fmla="*/ 840131 h 1081762" name="connsiteY14"/>
                <a:gd fmla="*/ 770728 w 1101055" name="connsiteX15"/>
                <a:gd fmla="*/ 617088 h 1081762" name="connsiteY15"/>
                <a:gd fmla="*/ 990946 w 1101055" name="connsiteX16"/>
                <a:gd fmla="*/ 617088 h 1081762" name="connsiteY16"/>
                <a:gd fmla="*/ 990946 w 1101055" name="connsiteX17"/>
                <a:gd fmla="*/ 840131 h 1081762" name="connsiteY17"/>
                <a:gd fmla="*/ 770728 w 1101055" name="connsiteX18"/>
                <a:gd fmla="*/ 840131 h 1081762" name="connsiteY18"/>
                <a:gd fmla="*/ 770728 w 1101055" name="connsiteX19"/>
                <a:gd fmla="*/ 617088 h 108176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81762" w="1101055">
                  <a:moveTo>
                    <a:pt x="0" y="529729"/>
                  </a:moveTo>
                  <a:lnTo>
                    <a:pt x="0" y="1081762"/>
                  </a:lnTo>
                  <a:lnTo>
                    <a:pt x="440400" y="1081762"/>
                  </a:lnTo>
                  <a:lnTo>
                    <a:pt x="440400" y="617088"/>
                  </a:lnTo>
                  <a:lnTo>
                    <a:pt x="660618" y="617088"/>
                  </a:lnTo>
                  <a:lnTo>
                    <a:pt x="660618" y="1081762"/>
                  </a:lnTo>
                  <a:lnTo>
                    <a:pt x="1101056" y="1081762"/>
                  </a:lnTo>
                  <a:lnTo>
                    <a:pt x="1101056" y="529729"/>
                  </a:lnTo>
                  <a:lnTo>
                    <a:pt x="550509" y="0"/>
                  </a:lnTo>
                  <a:lnTo>
                    <a:pt x="0" y="529729"/>
                  </a:lnTo>
                  <a:close/>
                  <a:moveTo>
                    <a:pt x="330328" y="840131"/>
                  </a:moveTo>
                  <a:lnTo>
                    <a:pt x="110109" y="840131"/>
                  </a:lnTo>
                  <a:lnTo>
                    <a:pt x="110109" y="617088"/>
                  </a:lnTo>
                  <a:lnTo>
                    <a:pt x="330328" y="617088"/>
                  </a:lnTo>
                  <a:lnTo>
                    <a:pt x="330328" y="840131"/>
                  </a:lnTo>
                  <a:close/>
                  <a:moveTo>
                    <a:pt x="770728" y="617088"/>
                  </a:moveTo>
                  <a:lnTo>
                    <a:pt x="990946" y="617088"/>
                  </a:lnTo>
                  <a:lnTo>
                    <a:pt x="990946" y="840131"/>
                  </a:lnTo>
                  <a:lnTo>
                    <a:pt x="770728" y="840131"/>
                  </a:lnTo>
                  <a:lnTo>
                    <a:pt x="770728" y="617088"/>
                  </a:lnTo>
                  <a:close/>
                </a:path>
              </a:pathLst>
            </a:custGeom>
            <a:solidFill>
              <a:schemeClr val="tx2"/>
            </a:solidFill>
            <a:ln cap="flat" w="37108">
              <a:noFill/>
              <a:prstDash val="solid"/>
              <a:miter/>
            </a:ln>
          </p:spPr>
          <p:txBody>
            <a:bodyPr anchor="ctr" rtlCol="0"/>
            <a:lstStyle/>
            <a:p>
              <a:endParaRPr dirty="0" lang="en-GB"/>
            </a:p>
          </p:txBody>
        </p:sp>
        <p:sp>
          <p:nvSpPr>
            <p:cNvPr descr="Neighborhood with solid fill" id="69" name="Graphic 63">
              <a:extLst>
                <a:ext uri="{FF2B5EF4-FFF2-40B4-BE49-F238E27FC236}">
                  <a16:creationId xmlns:a16="http://schemas.microsoft.com/office/drawing/2014/main" id="{B1054029-2DC5-4593-B16C-4122084F06C3}"/>
                </a:ext>
              </a:extLst>
            </p:cNvPr>
            <p:cNvSpPr/>
            <p:nvPr/>
          </p:nvSpPr>
          <p:spPr>
            <a:xfrm>
              <a:off x="4434026" y="2721901"/>
              <a:ext cx="1327407" cy="701026"/>
            </a:xfrm>
            <a:custGeom>
              <a:avLst/>
              <a:gdLst>
                <a:gd fmla="*/ 1042953 w 1327407" name="connsiteX0"/>
                <a:gd fmla="*/ 364937 h 701026" name="connsiteY0"/>
                <a:gd fmla="*/ 1042953 w 1327407" name="connsiteX1"/>
                <a:gd fmla="*/ 96020 h 701026" name="connsiteY1"/>
                <a:gd fmla="*/ 916561 w 1327407" name="connsiteX2"/>
                <a:gd fmla="*/ 96020 h 701026" name="connsiteY2"/>
                <a:gd fmla="*/ 916561 w 1327407" name="connsiteX3"/>
                <a:gd fmla="*/ 243266 h 701026" name="connsiteY3"/>
                <a:gd fmla="*/ 663704 w 1327407" name="connsiteX4"/>
                <a:gd fmla="*/ 0 h 701026" name="connsiteY4"/>
                <a:gd fmla="*/ 663704 w 1327407" name="connsiteX5"/>
                <a:gd fmla="*/ 0 h 701026" name="connsiteY5"/>
                <a:gd fmla="*/ 0 w 1327407" name="connsiteX6"/>
                <a:gd fmla="*/ 640210 h 701026" name="connsiteY6"/>
                <a:gd fmla="*/ 71114 w 1327407" name="connsiteX7"/>
                <a:gd fmla="*/ 701027 h 701026" name="connsiteY7"/>
                <a:gd fmla="*/ 663704 w 1327407" name="connsiteX8"/>
                <a:gd fmla="*/ 131261 h 701026" name="connsiteY8"/>
                <a:gd fmla="*/ 663704 w 1327407" name="connsiteX9"/>
                <a:gd fmla="*/ 131261 h 701026" name="connsiteY9"/>
                <a:gd fmla="*/ 1256294 w 1327407" name="connsiteX10"/>
                <a:gd fmla="*/ 701027 h 701026" name="connsiteY10"/>
                <a:gd fmla="*/ 1327408 w 1327407" name="connsiteX11"/>
                <a:gd fmla="*/ 640210 h 701026" name="connsiteY11"/>
                <a:gd fmla="*/ 1042953 w 1327407" name="connsiteX12"/>
                <a:gd fmla="*/ 364937 h 701026" name="connsiteY12"/>
                <a:gd fmla="*/ 1042953 w 1327407" name="connsiteX13"/>
                <a:gd fmla="*/ 364937 h 70102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701026" w="1327407">
                  <a:moveTo>
                    <a:pt x="1042953" y="364937"/>
                  </a:moveTo>
                  <a:lnTo>
                    <a:pt x="1042953" y="96020"/>
                  </a:lnTo>
                  <a:lnTo>
                    <a:pt x="916561" y="96020"/>
                  </a:lnTo>
                  <a:lnTo>
                    <a:pt x="916561" y="243266"/>
                  </a:lnTo>
                  <a:lnTo>
                    <a:pt x="663704" y="0"/>
                  </a:lnTo>
                  <a:lnTo>
                    <a:pt x="663704" y="0"/>
                  </a:lnTo>
                  <a:lnTo>
                    <a:pt x="0" y="640210"/>
                  </a:lnTo>
                  <a:lnTo>
                    <a:pt x="71114" y="701027"/>
                  </a:lnTo>
                  <a:lnTo>
                    <a:pt x="663704" y="131261"/>
                  </a:lnTo>
                  <a:lnTo>
                    <a:pt x="663704" y="131261"/>
                  </a:lnTo>
                  <a:lnTo>
                    <a:pt x="1256294" y="701027"/>
                  </a:lnTo>
                  <a:lnTo>
                    <a:pt x="1327408" y="640210"/>
                  </a:lnTo>
                  <a:lnTo>
                    <a:pt x="1042953" y="364937"/>
                  </a:lnTo>
                  <a:lnTo>
                    <a:pt x="1042953" y="364937"/>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0" name="Graphic 63">
              <a:extLst>
                <a:ext uri="{FF2B5EF4-FFF2-40B4-BE49-F238E27FC236}">
                  <a16:creationId xmlns:a16="http://schemas.microsoft.com/office/drawing/2014/main" id="{D851D49E-720C-4739-BC85-B7C6E7592919}"/>
                </a:ext>
              </a:extLst>
            </p:cNvPr>
            <p:cNvSpPr/>
            <p:nvPr/>
          </p:nvSpPr>
          <p:spPr>
            <a:xfrm>
              <a:off x="4623688" y="2942788"/>
              <a:ext cx="948159" cy="931505"/>
            </a:xfrm>
            <a:custGeom>
              <a:avLst/>
              <a:gdLst>
                <a:gd fmla="*/ 0 w 948159" name="connsiteX0"/>
                <a:gd fmla="*/ 456162 h 931505" name="connsiteY0"/>
                <a:gd fmla="*/ 0 w 948159" name="connsiteX1"/>
                <a:gd fmla="*/ 931505 h 931505" name="connsiteY1"/>
                <a:gd fmla="*/ 379397 w 948159" name="connsiteX2"/>
                <a:gd fmla="*/ 931505 h 931505" name="connsiteY2"/>
                <a:gd fmla="*/ 379397 w 948159" name="connsiteX3"/>
                <a:gd fmla="*/ 531365 h 931505" name="connsiteY3"/>
                <a:gd fmla="*/ 568985 w 948159" name="connsiteX4"/>
                <a:gd fmla="*/ 531365 h 931505" name="connsiteY4"/>
                <a:gd fmla="*/ 568985 w 948159" name="connsiteX5"/>
                <a:gd fmla="*/ 931505 h 931505" name="connsiteY5"/>
                <a:gd fmla="*/ 948159 w 948159" name="connsiteX6"/>
                <a:gd fmla="*/ 931505 h 931505" name="connsiteY6"/>
                <a:gd fmla="*/ 948159 w 948159" name="connsiteX7"/>
                <a:gd fmla="*/ 456162 h 931505" name="connsiteY7"/>
                <a:gd fmla="*/ 474042 w 948159" name="connsiteX8"/>
                <a:gd fmla="*/ 0 h 931505" name="connsiteY8"/>
                <a:gd fmla="*/ 0 w 948159" name="connsiteX9"/>
                <a:gd fmla="*/ 456162 h 931505" name="connsiteY9"/>
                <a:gd fmla="*/ 284418 w 948159" name="connsiteX10"/>
                <a:gd fmla="*/ 723442 h 931505" name="connsiteY10"/>
                <a:gd fmla="*/ 94831 w 948159" name="connsiteX11"/>
                <a:gd fmla="*/ 723442 h 931505" name="connsiteY11"/>
                <a:gd fmla="*/ 94831 w 948159" name="connsiteX12"/>
                <a:gd fmla="*/ 531365 h 931505" name="connsiteY12"/>
                <a:gd fmla="*/ 284418 w 948159" name="connsiteX13"/>
                <a:gd fmla="*/ 531365 h 931505" name="connsiteY13"/>
                <a:gd fmla="*/ 284418 w 948159" name="connsiteX14"/>
                <a:gd fmla="*/ 723331 h 931505" name="connsiteY14"/>
                <a:gd fmla="*/ 663592 w 948159" name="connsiteX15"/>
                <a:gd fmla="*/ 531365 h 931505" name="connsiteY15"/>
                <a:gd fmla="*/ 853180 w 948159" name="connsiteX16"/>
                <a:gd fmla="*/ 531365 h 931505" name="connsiteY16"/>
                <a:gd fmla="*/ 853180 w 948159" name="connsiteX17"/>
                <a:gd fmla="*/ 723331 h 931505" name="connsiteY17"/>
                <a:gd fmla="*/ 663592 w 948159" name="connsiteX18"/>
                <a:gd fmla="*/ 723331 h 931505" name="connsiteY18"/>
                <a:gd fmla="*/ 663592 w 948159" name="connsiteX19"/>
                <a:gd fmla="*/ 531365 h 9315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931505" w="948159">
                  <a:moveTo>
                    <a:pt x="0" y="456162"/>
                  </a:moveTo>
                  <a:lnTo>
                    <a:pt x="0" y="931505"/>
                  </a:lnTo>
                  <a:lnTo>
                    <a:pt x="379397" y="931505"/>
                  </a:lnTo>
                  <a:lnTo>
                    <a:pt x="379397" y="531365"/>
                  </a:lnTo>
                  <a:lnTo>
                    <a:pt x="568985" y="531365"/>
                  </a:lnTo>
                  <a:lnTo>
                    <a:pt x="568985" y="931505"/>
                  </a:lnTo>
                  <a:lnTo>
                    <a:pt x="948159" y="931505"/>
                  </a:lnTo>
                  <a:lnTo>
                    <a:pt x="948159" y="456162"/>
                  </a:lnTo>
                  <a:lnTo>
                    <a:pt x="474042" y="0"/>
                  </a:lnTo>
                  <a:lnTo>
                    <a:pt x="0" y="456162"/>
                  </a:lnTo>
                  <a:close/>
                  <a:moveTo>
                    <a:pt x="284418" y="723442"/>
                  </a:moveTo>
                  <a:lnTo>
                    <a:pt x="94831" y="723442"/>
                  </a:lnTo>
                  <a:lnTo>
                    <a:pt x="94831" y="531365"/>
                  </a:lnTo>
                  <a:lnTo>
                    <a:pt x="284418" y="531365"/>
                  </a:lnTo>
                  <a:lnTo>
                    <a:pt x="284418" y="723331"/>
                  </a:lnTo>
                  <a:close/>
                  <a:moveTo>
                    <a:pt x="663592" y="531365"/>
                  </a:moveTo>
                  <a:lnTo>
                    <a:pt x="853180" y="531365"/>
                  </a:lnTo>
                  <a:lnTo>
                    <a:pt x="853180" y="723331"/>
                  </a:lnTo>
                  <a:lnTo>
                    <a:pt x="663592" y="723331"/>
                  </a:lnTo>
                  <a:lnTo>
                    <a:pt x="663592" y="531365"/>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1" name="Graphic 63">
              <a:extLst>
                <a:ext uri="{FF2B5EF4-FFF2-40B4-BE49-F238E27FC236}">
                  <a16:creationId xmlns:a16="http://schemas.microsoft.com/office/drawing/2014/main" id="{02D36B1B-EA41-4504-AA1C-5AC422A00216}"/>
                </a:ext>
              </a:extLst>
            </p:cNvPr>
            <p:cNvSpPr/>
            <p:nvPr/>
          </p:nvSpPr>
          <p:spPr>
            <a:xfrm>
              <a:off x="5817455" y="2089943"/>
              <a:ext cx="984849" cy="520138"/>
            </a:xfrm>
            <a:custGeom>
              <a:avLst/>
              <a:gdLst>
                <a:gd fmla="*/ 773813 w 984849" name="connsiteX0"/>
                <a:gd fmla="*/ 270738 h 520138" name="connsiteY0"/>
                <a:gd fmla="*/ 773813 w 984849" name="connsiteX1"/>
                <a:gd fmla="*/ 71262 h 520138" name="connsiteY1"/>
                <a:gd fmla="*/ 680023 w 984849" name="connsiteX2"/>
                <a:gd fmla="*/ 71262 h 520138" name="connsiteY2"/>
                <a:gd fmla="*/ 680023 w 984849" name="connsiteX3"/>
                <a:gd fmla="*/ 180517 h 520138" name="connsiteY3"/>
                <a:gd fmla="*/ 492444 w 984849" name="connsiteX4"/>
                <a:gd fmla="*/ 0 h 520138" name="connsiteY4"/>
                <a:gd fmla="*/ 492444 w 984849" name="connsiteX5"/>
                <a:gd fmla="*/ 0 h 520138" name="connsiteY5"/>
                <a:gd fmla="*/ 0 w 984849" name="connsiteX6"/>
                <a:gd fmla="*/ 475009 h 520138" name="connsiteY6"/>
                <a:gd fmla="*/ 52787 w 984849" name="connsiteX7"/>
                <a:gd fmla="*/ 520138 h 520138" name="connsiteY7"/>
                <a:gd fmla="*/ 492444 w 984849" name="connsiteX8"/>
                <a:gd fmla="*/ 97359 h 520138" name="connsiteY8"/>
                <a:gd fmla="*/ 492444 w 984849" name="connsiteX9"/>
                <a:gd fmla="*/ 97359 h 520138" name="connsiteY9"/>
                <a:gd fmla="*/ 932100 w 984849" name="connsiteX10"/>
                <a:gd fmla="*/ 520138 h 520138" name="connsiteY10"/>
                <a:gd fmla="*/ 984850 w 984849" name="connsiteX11"/>
                <a:gd fmla="*/ 475009 h 520138" name="connsiteY11"/>
                <a:gd fmla="*/ 773813 w 984849" name="connsiteX12"/>
                <a:gd fmla="*/ 270738 h 520138" name="connsiteY12"/>
                <a:gd fmla="*/ 773813 w 984849" name="connsiteX13"/>
                <a:gd fmla="*/ 270738 h 52013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520138" w="984849">
                  <a:moveTo>
                    <a:pt x="773813" y="270738"/>
                  </a:moveTo>
                  <a:lnTo>
                    <a:pt x="773813" y="71262"/>
                  </a:lnTo>
                  <a:lnTo>
                    <a:pt x="680023" y="71262"/>
                  </a:lnTo>
                  <a:lnTo>
                    <a:pt x="680023" y="180517"/>
                  </a:lnTo>
                  <a:lnTo>
                    <a:pt x="492444" y="0"/>
                  </a:lnTo>
                  <a:lnTo>
                    <a:pt x="492444" y="0"/>
                  </a:lnTo>
                  <a:lnTo>
                    <a:pt x="0" y="475009"/>
                  </a:lnTo>
                  <a:lnTo>
                    <a:pt x="52787" y="520138"/>
                  </a:lnTo>
                  <a:lnTo>
                    <a:pt x="492444" y="97359"/>
                  </a:lnTo>
                  <a:lnTo>
                    <a:pt x="492444" y="97359"/>
                  </a:lnTo>
                  <a:lnTo>
                    <a:pt x="932100" y="520138"/>
                  </a:lnTo>
                  <a:lnTo>
                    <a:pt x="984850" y="475009"/>
                  </a:lnTo>
                  <a:lnTo>
                    <a:pt x="773813" y="270738"/>
                  </a:lnTo>
                  <a:lnTo>
                    <a:pt x="773813" y="270738"/>
                  </a:lnTo>
                  <a:close/>
                </a:path>
              </a:pathLst>
            </a:custGeom>
            <a:solidFill>
              <a:schemeClr val="tx2"/>
            </a:solidFill>
            <a:ln cap="flat" w="37108">
              <a:noFill/>
              <a:prstDash val="solid"/>
              <a:miter/>
            </a:ln>
          </p:spPr>
          <p:txBody>
            <a:bodyPr anchor="ctr" rtlCol="0"/>
            <a:lstStyle/>
            <a:p>
              <a:endParaRPr lang="en-GB"/>
            </a:p>
          </p:txBody>
        </p:sp>
        <p:sp>
          <p:nvSpPr>
            <p:cNvPr descr="Neighborhood with solid fill" id="72" name="Graphic 63">
              <a:extLst>
                <a:ext uri="{FF2B5EF4-FFF2-40B4-BE49-F238E27FC236}">
                  <a16:creationId xmlns:a16="http://schemas.microsoft.com/office/drawing/2014/main" id="{CC0402A6-5557-4EA0-99A1-05621797379D}"/>
                </a:ext>
              </a:extLst>
            </p:cNvPr>
            <p:cNvSpPr/>
            <p:nvPr/>
          </p:nvSpPr>
          <p:spPr>
            <a:xfrm>
              <a:off x="5958158" y="2253806"/>
              <a:ext cx="703442" cy="691138"/>
            </a:xfrm>
            <a:custGeom>
              <a:avLst/>
              <a:gdLst>
                <a:gd fmla="*/ 0 w 703442" name="connsiteX0"/>
                <a:gd fmla="*/ 338469 h 691138" name="connsiteY0"/>
                <a:gd fmla="*/ 0 w 703442" name="connsiteX1"/>
                <a:gd fmla="*/ 691138 h 691138" name="connsiteY1"/>
                <a:gd fmla="*/ 281370 w 703442" name="connsiteX2"/>
                <a:gd fmla="*/ 691138 h 691138" name="connsiteY2"/>
                <a:gd fmla="*/ 281370 w 703442" name="connsiteX3"/>
                <a:gd fmla="*/ 394267 h 691138" name="connsiteY3"/>
                <a:gd fmla="*/ 422073 w 703442" name="connsiteX4"/>
                <a:gd fmla="*/ 394267 h 691138" name="connsiteY4"/>
                <a:gd fmla="*/ 422073 w 703442" name="connsiteX5"/>
                <a:gd fmla="*/ 691138 h 691138" name="connsiteY5"/>
                <a:gd fmla="*/ 703443 w 703442" name="connsiteX6"/>
                <a:gd fmla="*/ 691138 h 691138" name="connsiteY6"/>
                <a:gd fmla="*/ 703443 w 703442" name="connsiteX7"/>
                <a:gd fmla="*/ 338469 h 691138" name="connsiteY7"/>
                <a:gd fmla="*/ 351740 w 703442" name="connsiteX8"/>
                <a:gd fmla="*/ 0 h 691138" name="connsiteY8"/>
                <a:gd fmla="*/ 0 w 703442" name="connsiteX9"/>
                <a:gd fmla="*/ 338469 h 691138" name="connsiteY9"/>
                <a:gd fmla="*/ 211037 w 703442" name="connsiteX10"/>
                <a:gd fmla="*/ 536755 h 691138" name="connsiteY10"/>
                <a:gd fmla="*/ 70333 w 703442" name="connsiteX11"/>
                <a:gd fmla="*/ 536755 h 691138" name="connsiteY11"/>
                <a:gd fmla="*/ 70333 w 703442" name="connsiteX12"/>
                <a:gd fmla="*/ 394267 h 691138" name="connsiteY12"/>
                <a:gd fmla="*/ 211037 w 703442" name="connsiteX13"/>
                <a:gd fmla="*/ 394267 h 691138" name="connsiteY13"/>
                <a:gd fmla="*/ 211037 w 703442" name="connsiteX14"/>
                <a:gd fmla="*/ 536755 h 691138" name="connsiteY14"/>
                <a:gd fmla="*/ 492406 w 703442" name="connsiteX15"/>
                <a:gd fmla="*/ 394267 h 691138" name="connsiteY15"/>
                <a:gd fmla="*/ 633110 w 703442" name="connsiteX16"/>
                <a:gd fmla="*/ 394267 h 691138" name="connsiteY16"/>
                <a:gd fmla="*/ 633110 w 703442" name="connsiteX17"/>
                <a:gd fmla="*/ 536755 h 691138" name="connsiteY17"/>
                <a:gd fmla="*/ 492406 w 703442" name="connsiteX18"/>
                <a:gd fmla="*/ 536755 h 691138" name="connsiteY18"/>
                <a:gd fmla="*/ 492406 w 703442" name="connsiteX19"/>
                <a:gd fmla="*/ 394267 h 691138"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1138" w="703442">
                  <a:moveTo>
                    <a:pt x="0" y="338469"/>
                  </a:moveTo>
                  <a:lnTo>
                    <a:pt x="0" y="691138"/>
                  </a:lnTo>
                  <a:lnTo>
                    <a:pt x="281370" y="691138"/>
                  </a:lnTo>
                  <a:lnTo>
                    <a:pt x="281370" y="394267"/>
                  </a:lnTo>
                  <a:lnTo>
                    <a:pt x="422073" y="394267"/>
                  </a:lnTo>
                  <a:lnTo>
                    <a:pt x="422073" y="691138"/>
                  </a:lnTo>
                  <a:lnTo>
                    <a:pt x="703443" y="691138"/>
                  </a:lnTo>
                  <a:lnTo>
                    <a:pt x="703443" y="338469"/>
                  </a:lnTo>
                  <a:lnTo>
                    <a:pt x="351740" y="0"/>
                  </a:lnTo>
                  <a:lnTo>
                    <a:pt x="0" y="338469"/>
                  </a:lnTo>
                  <a:close/>
                  <a:moveTo>
                    <a:pt x="211037" y="536755"/>
                  </a:moveTo>
                  <a:lnTo>
                    <a:pt x="70333" y="536755"/>
                  </a:lnTo>
                  <a:lnTo>
                    <a:pt x="70333" y="394267"/>
                  </a:lnTo>
                  <a:lnTo>
                    <a:pt x="211037" y="394267"/>
                  </a:lnTo>
                  <a:lnTo>
                    <a:pt x="211037" y="536755"/>
                  </a:lnTo>
                  <a:close/>
                  <a:moveTo>
                    <a:pt x="492406" y="394267"/>
                  </a:moveTo>
                  <a:lnTo>
                    <a:pt x="633110" y="394267"/>
                  </a:lnTo>
                  <a:lnTo>
                    <a:pt x="633110" y="536755"/>
                  </a:lnTo>
                  <a:lnTo>
                    <a:pt x="492406" y="536755"/>
                  </a:lnTo>
                  <a:lnTo>
                    <a:pt x="492406" y="394267"/>
                  </a:lnTo>
                  <a:close/>
                </a:path>
              </a:pathLst>
            </a:custGeom>
            <a:solidFill>
              <a:schemeClr val="tx2"/>
            </a:solidFill>
            <a:ln cap="flat" w="37108">
              <a:noFill/>
              <a:prstDash val="solid"/>
              <a:miter/>
            </a:ln>
          </p:spPr>
          <p:txBody>
            <a:bodyPr anchor="ctr" rtlCol="0"/>
            <a:lstStyle/>
            <a:p>
              <a:endParaRPr lang="en-GB"/>
            </a:p>
          </p:txBody>
        </p:sp>
      </p:grpSp>
      <p:pic>
        <p:nvPicPr>
          <p:cNvPr descr="Earth globe: Africa and Europe with solid fill" id="75" name="Graphic 74">
            <a:extLst>
              <a:ext uri="{FF2B5EF4-FFF2-40B4-BE49-F238E27FC236}">
                <a16:creationId xmlns:a16="http://schemas.microsoft.com/office/drawing/2014/main" id="{82D98E6C-9AF3-461E-AE42-63C93580BF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812" y="2170411"/>
            <a:ext cx="2974376" cy="2974376"/>
          </a:xfrm>
          <a:prstGeom prst="rect">
            <a:avLst/>
          </a:prstGeom>
        </p:spPr>
      </p:pic>
    </p:spTree>
    <p:custDataLst>
      <p:tags r:id="rId1"/>
    </p:custDataLst>
    <p:extLst>
      <p:ext uri="{BB962C8B-B14F-4D97-AF65-F5344CB8AC3E}">
        <p14:creationId xmlns:p14="http://schemas.microsoft.com/office/powerpoint/2010/main" val="2059080245"/>
      </p:ext>
    </p:extLst>
  </p:cSld>
  <p:clrMapOvr>
    <a:masterClrMapping/>
  </p:clrMapOvr>
  <mc:AlternateContent xmlns:mc="http://schemas.openxmlformats.org/markup-compatibility/2006">
    <mc:Choice xmlns:p14="http://schemas.microsoft.com/office/powerpoint/2010/main" Requires="p14">
      <p:transition advClick="0" advTm="15574" p14:dur="700" spd="med">
        <p:fade/>
      </p:transition>
    </mc:Choice>
    <mc:Fallback>
      <p:transition advClick="0" advTm="1557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73"/>
                                        </p:tgtEl>
                                        <p:attrNameLst>
                                          <p:attrName>style.visibility</p:attrName>
                                        </p:attrNameLst>
                                      </p:cBhvr>
                                      <p:to>
                                        <p:strVal val="visible"/>
                                      </p:to>
                                    </p:set>
                                    <p:animEffect filter="fade" transition="in">
                                      <p:cBhvr>
                                        <p:cTn dur="500" id="7"/>
                                        <p:tgtEl>
                                          <p:spTgt spid="73"/>
                                        </p:tgtEl>
                                      </p:cBhvr>
                                    </p:animEffect>
                                  </p:childTnLst>
                                </p:cTn>
                              </p:par>
                            </p:childTnLst>
                          </p:cTn>
                        </p:par>
                        <p:par>
                          <p:cTn fill="hold" id="8">
                            <p:stCondLst>
                              <p:cond delay="500"/>
                            </p:stCondLst>
                            <p:childTnLst>
                              <p:par>
                                <p:cTn fill="hold" grpId="0" id="9" nodeType="afterEffect" presetClass="entr" presetID="22" presetSubtype="4">
                                  <p:stCondLst>
                                    <p:cond delay="0"/>
                                  </p:stCondLst>
                                  <p:childTnLst>
                                    <p:set>
                                      <p:cBhvr>
                                        <p:cTn dur="1" fill="hold" id="10">
                                          <p:stCondLst>
                                            <p:cond delay="0"/>
                                          </p:stCondLst>
                                        </p:cTn>
                                        <p:tgtEl>
                                          <p:spTgt spid="66"/>
                                        </p:tgtEl>
                                        <p:attrNameLst>
                                          <p:attrName>style.visibility</p:attrName>
                                        </p:attrNameLst>
                                      </p:cBhvr>
                                      <p:to>
                                        <p:strVal val="visible"/>
                                      </p:to>
                                    </p:set>
                                    <p:animEffect filter="wipe(down)" transition="in">
                                      <p:cBhvr>
                                        <p:cTn dur="500" id="11"/>
                                        <p:tgtEl>
                                          <p:spTgt spid="66"/>
                                        </p:tgtEl>
                                      </p:cBhvr>
                                    </p:animEffect>
                                  </p:childTnLst>
                                </p:cTn>
                              </p:par>
                            </p:childTnLst>
                          </p:cTn>
                        </p:par>
                      </p:childTnLst>
                    </p:cTn>
                  </p:par>
                  <p:par>
                    <p:cTn fill="hold" id="12">
                      <p:stCondLst>
                        <p:cond delay="indefinite"/>
                      </p:stCondLst>
                      <p:childTnLst>
                        <p:par>
                          <p:cTn fill="hold" id="13">
                            <p:stCondLst>
                              <p:cond delay="0"/>
                            </p:stCondLst>
                            <p:childTnLst>
                              <p:par>
                                <p:cTn fill="hold" id="14" nodeType="clickEffect" presetClass="exit" presetID="10" presetSubtype="0">
                                  <p:stCondLst>
                                    <p:cond delay="0"/>
                                  </p:stCondLst>
                                  <p:childTnLst>
                                    <p:animEffect filter="fade" transition="out">
                                      <p:cBhvr>
                                        <p:cTn dur="500" id="15"/>
                                        <p:tgtEl>
                                          <p:spTgt spid="73"/>
                                        </p:tgtEl>
                                      </p:cBhvr>
                                    </p:animEffect>
                                    <p:set>
                                      <p:cBhvr>
                                        <p:cTn dur="1" fill="hold" id="16">
                                          <p:stCondLst>
                                            <p:cond delay="499"/>
                                          </p:stCondLst>
                                        </p:cTn>
                                        <p:tgtEl>
                                          <p:spTgt spid="73"/>
                                        </p:tgtEl>
                                        <p:attrNameLst>
                                          <p:attrName>style.visibility</p:attrName>
                                        </p:attrNameLst>
                                      </p:cBhvr>
                                      <p:to>
                                        <p:strVal val="hidden"/>
                                      </p:to>
                                    </p:set>
                                  </p:childTnLst>
                                </p:cTn>
                              </p:par>
                              <p:par>
                                <p:cTn fill="hold" grpId="1" id="17" nodeType="withEffect" presetClass="exit" presetID="10" presetSubtype="0">
                                  <p:stCondLst>
                                    <p:cond delay="0"/>
                                  </p:stCondLst>
                                  <p:childTnLst>
                                    <p:animEffect filter="fade" transition="out">
                                      <p:cBhvr>
                                        <p:cTn dur="500" id="18"/>
                                        <p:tgtEl>
                                          <p:spTgt spid="66"/>
                                        </p:tgtEl>
                                      </p:cBhvr>
                                    </p:animEffect>
                                    <p:set>
                                      <p:cBhvr>
                                        <p:cTn dur="1" fill="hold" id="19">
                                          <p:stCondLst>
                                            <p:cond delay="499"/>
                                          </p:stCondLst>
                                        </p:cTn>
                                        <p:tgtEl>
                                          <p:spTgt spid="66"/>
                                        </p:tgtEl>
                                        <p:attrNameLst>
                                          <p:attrName>style.visibility</p:attrName>
                                        </p:attrNameLst>
                                      </p:cBhvr>
                                      <p:to>
                                        <p:strVal val="hidden"/>
                                      </p:to>
                                    </p:set>
                                  </p:childTnLst>
                                </p:cTn>
                              </p:par>
                              <p:par>
                                <p:cTn fill="hold" id="20" nodeType="withEffect" presetClass="entr" presetID="10" presetSubtype="0">
                                  <p:stCondLst>
                                    <p:cond delay="0"/>
                                  </p:stCondLst>
                                  <p:childTnLst>
                                    <p:set>
                                      <p:cBhvr>
                                        <p:cTn dur="1" fill="hold" id="21">
                                          <p:stCondLst>
                                            <p:cond delay="0"/>
                                          </p:stCondLst>
                                        </p:cTn>
                                        <p:tgtEl>
                                          <p:spTgt spid="75"/>
                                        </p:tgtEl>
                                        <p:attrNameLst>
                                          <p:attrName>style.visibility</p:attrName>
                                        </p:attrNameLst>
                                      </p:cBhvr>
                                      <p:to>
                                        <p:strVal val="visible"/>
                                      </p:to>
                                    </p:set>
                                    <p:animEffect filter="fade" transition="in">
                                      <p:cBhvr>
                                        <p:cTn dur="500" id="22"/>
                                        <p:tgtEl>
                                          <p:spTgt spid="75"/>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62"/>
                                        </p:tgtEl>
                                        <p:attrNameLst>
                                          <p:attrName>style.visibility</p:attrName>
                                        </p:attrNameLst>
                                      </p:cBhvr>
                                      <p:to>
                                        <p:strVal val="visible"/>
                                      </p:to>
                                    </p:set>
                                    <p:animEffect filter="fade" transition="in">
                                      <p:cBhvr>
                                        <p:cTn dur="500" id="27"/>
                                        <p:tgtEl>
                                          <p:spTgt spid="62"/>
                                        </p:tgtEl>
                                      </p:cBhvr>
                                    </p:animEffect>
                                    <p:anim calcmode="lin" valueType="num">
                                      <p:cBhvr>
                                        <p:cTn dur="500" fill="hold" id="28"/>
                                        <p:tgtEl>
                                          <p:spTgt spid="62"/>
                                        </p:tgtEl>
                                        <p:attrNameLst>
                                          <p:attrName>ppt_x</p:attrName>
                                        </p:attrNameLst>
                                      </p:cBhvr>
                                      <p:tavLst>
                                        <p:tav tm="0">
                                          <p:val>
                                            <p:strVal val="#ppt_x"/>
                                          </p:val>
                                        </p:tav>
                                        <p:tav tm="100000">
                                          <p:val>
                                            <p:strVal val="#ppt_x"/>
                                          </p:val>
                                        </p:tav>
                                      </p:tavLst>
                                    </p:anim>
                                    <p:anim calcmode="lin" valueType="num">
                                      <p:cBhvr>
                                        <p:cTn dur="500" fill="hold" id="29"/>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42" presetSubtype="0">
                                  <p:stCondLst>
                                    <p:cond delay="0"/>
                                  </p:stCondLst>
                                  <p:childTnLst>
                                    <p:set>
                                      <p:cBhvr>
                                        <p:cTn dur="1" fill="hold" id="33">
                                          <p:stCondLst>
                                            <p:cond delay="0"/>
                                          </p:stCondLst>
                                        </p:cTn>
                                        <p:tgtEl>
                                          <p:spTgt spid="61"/>
                                        </p:tgtEl>
                                        <p:attrNameLst>
                                          <p:attrName>style.visibility</p:attrName>
                                        </p:attrNameLst>
                                      </p:cBhvr>
                                      <p:to>
                                        <p:strVal val="visible"/>
                                      </p:to>
                                    </p:set>
                                    <p:animEffect filter="fade" transition="in">
                                      <p:cBhvr>
                                        <p:cTn dur="500" id="34"/>
                                        <p:tgtEl>
                                          <p:spTgt spid="61"/>
                                        </p:tgtEl>
                                      </p:cBhvr>
                                    </p:animEffect>
                                    <p:anim calcmode="lin" valueType="num">
                                      <p:cBhvr>
                                        <p:cTn dur="500" fill="hold" id="35"/>
                                        <p:tgtEl>
                                          <p:spTgt spid="61"/>
                                        </p:tgtEl>
                                        <p:attrNameLst>
                                          <p:attrName>ppt_x</p:attrName>
                                        </p:attrNameLst>
                                      </p:cBhvr>
                                      <p:tavLst>
                                        <p:tav tm="0">
                                          <p:val>
                                            <p:strVal val="#ppt_x"/>
                                          </p:val>
                                        </p:tav>
                                        <p:tav tm="100000">
                                          <p:val>
                                            <p:strVal val="#ppt_x"/>
                                          </p:val>
                                        </p:tav>
                                      </p:tavLst>
                                    </p:anim>
                                    <p:anim calcmode="lin" valueType="num">
                                      <p:cBhvr>
                                        <p:cTn dur="500" fill="hold" id="36"/>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2"/>
      <p:bldP animBg="1" grpId="0" spid="66"/>
      <p:bldP animBg="1" grpId="1" spid="66"/>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409F-680A-43DC-BB8D-66AD770B170B}"/>
              </a:ext>
            </a:extLst>
          </p:cNvPr>
          <p:cNvSpPr>
            <a:spLocks noGrp="1"/>
          </p:cNvSpPr>
          <p:nvPr>
            <p:ph type="title"/>
          </p:nvPr>
        </p:nvSpPr>
        <p:spPr/>
        <p:txBody>
          <a:bodyPr/>
          <a:lstStyle/>
          <a:p txid="f37d09c54840426cd74fe2abef2a4e47">
            <a:r>
              <a:rPr dirty="0" lang="en-GB"/>
              <a:t>Exemple: ressource globale basée sur l'innovation locale</a:t>
            </a:r>
          </a:p>
        </p:txBody>
      </p:sp>
      <p:pic>
        <p:nvPicPr>
          <p:cNvPr id="3" name="Picture 2">
            <a:extLst>
              <a:ext uri="{FF2B5EF4-FFF2-40B4-BE49-F238E27FC236}">
                <a16:creationId xmlns:a16="http://schemas.microsoft.com/office/drawing/2014/main" id="{64647FC7-A07A-4330-9653-CB2A13AEDE86}"/>
              </a:ext>
            </a:extLst>
          </p:cNvPr>
          <p:cNvPicPr>
            <a:picLocks noChangeAspect="1"/>
          </p:cNvPicPr>
          <p:nvPr/>
        </p:nvPicPr>
        <p:blipFill>
          <a:blip r:embed="rId4"/>
          <a:stretch>
            <a:fillRect/>
          </a:stretch>
        </p:blipFill>
        <p:spPr>
          <a:xfrm>
            <a:off x="-13076216" y="1230729"/>
            <a:ext cx="8573497" cy="4853741"/>
          </a:xfrm>
          <a:prstGeom prst="rect">
            <a:avLst/>
          </a:prstGeom>
        </p:spPr>
      </p:pic>
      <p:pic>
        <p:nvPicPr>
          <p:cNvPr id="5" name="Picture 4">
            <a:extLst>
              <a:ext uri="{FF2B5EF4-FFF2-40B4-BE49-F238E27FC236}">
                <a16:creationId xmlns:a16="http://schemas.microsoft.com/office/drawing/2014/main" id="{9A2C915C-3CC4-42B0-8DFB-A2D17FCD329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6381" y="1304493"/>
            <a:ext cx="9299237" cy="4676540"/>
          </a:xfrm>
          <a:prstGeom prst="rect">
            <a:avLst/>
          </a:prstGeom>
        </p:spPr>
      </p:pic>
      <p:cxnSp>
        <p:nvCxnSpPr>
          <p:cNvPr id="9" name="Straight Arrow Connector 8">
            <a:extLst>
              <a:ext uri="{FF2B5EF4-FFF2-40B4-BE49-F238E27FC236}">
                <a16:creationId xmlns:a16="http://schemas.microsoft.com/office/drawing/2014/main" id="{12D2B08C-F08C-49FC-826A-A61BC52F86E3}"/>
              </a:ext>
            </a:extLst>
          </p:cNvPr>
          <p:cNvCxnSpPr/>
          <p:nvPr/>
        </p:nvCxnSpPr>
        <p:spPr>
          <a:xfrm flipH="1" flipV="1">
            <a:off x="6273800" y="1816100"/>
            <a:ext cx="1885950" cy="15303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BB353A-7708-46F1-8C4E-CB99885122BB}"/>
              </a:ext>
            </a:extLst>
          </p:cNvPr>
          <p:cNvCxnSpPr>
            <a:cxnSpLocks/>
          </p:cNvCxnSpPr>
          <p:nvPr/>
        </p:nvCxnSpPr>
        <p:spPr>
          <a:xfrm flipH="1">
            <a:off x="4229100" y="1816100"/>
            <a:ext cx="2044700"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B20358-C7B0-4336-991B-297205A8C360}"/>
              </a:ext>
            </a:extLst>
          </p:cNvPr>
          <p:cNvCxnSpPr>
            <a:cxnSpLocks/>
          </p:cNvCxnSpPr>
          <p:nvPr/>
        </p:nvCxnSpPr>
        <p:spPr>
          <a:xfrm flipH="1">
            <a:off x="5772150" y="1866900"/>
            <a:ext cx="469695" cy="1104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332FB9-99BD-4923-BCBD-8871CD21C63F}"/>
              </a:ext>
            </a:extLst>
          </p:cNvPr>
          <p:cNvCxnSpPr>
            <a:cxnSpLocks/>
          </p:cNvCxnSpPr>
          <p:nvPr/>
        </p:nvCxnSpPr>
        <p:spPr>
          <a:xfrm flipH="1">
            <a:off x="6095999" y="1816100"/>
            <a:ext cx="177802" cy="92551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E440FD-D3F9-453F-941D-185035078EB2}"/>
              </a:ext>
            </a:extLst>
          </p:cNvPr>
          <p:cNvCxnSpPr>
            <a:cxnSpLocks/>
          </p:cNvCxnSpPr>
          <p:nvPr/>
        </p:nvCxnSpPr>
        <p:spPr>
          <a:xfrm flipH="1">
            <a:off x="6096000" y="1866900"/>
            <a:ext cx="177799" cy="14795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4F1849-F631-4B0A-B8AA-CD9986F1F5C3}"/>
              </a:ext>
            </a:extLst>
          </p:cNvPr>
          <p:cNvCxnSpPr>
            <a:cxnSpLocks/>
          </p:cNvCxnSpPr>
          <p:nvPr/>
        </p:nvCxnSpPr>
        <p:spPr>
          <a:xfrm>
            <a:off x="6273799" y="1866900"/>
            <a:ext cx="31956" cy="1442582"/>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C0B88F4-CF8C-4E28-B6B9-EFFC68B3BB5D}"/>
              </a:ext>
            </a:extLst>
          </p:cNvPr>
          <p:cNvCxnSpPr>
            <a:cxnSpLocks/>
          </p:cNvCxnSpPr>
          <p:nvPr/>
        </p:nvCxnSpPr>
        <p:spPr>
          <a:xfrm>
            <a:off x="6323038" y="1866900"/>
            <a:ext cx="339200" cy="27178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95D774-4AA0-488E-8087-759A7ECF01F6}"/>
              </a:ext>
            </a:extLst>
          </p:cNvPr>
          <p:cNvCxnSpPr>
            <a:cxnSpLocks/>
          </p:cNvCxnSpPr>
          <p:nvPr/>
        </p:nvCxnSpPr>
        <p:spPr>
          <a:xfrm>
            <a:off x="6323036" y="1816100"/>
            <a:ext cx="543707" cy="161290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910817-9871-4E08-ABF2-D853AA499AC8}"/>
              </a:ext>
            </a:extLst>
          </p:cNvPr>
          <p:cNvCxnSpPr>
            <a:cxnSpLocks/>
          </p:cNvCxnSpPr>
          <p:nvPr/>
        </p:nvCxnSpPr>
        <p:spPr>
          <a:xfrm>
            <a:off x="6291080" y="1866900"/>
            <a:ext cx="447093" cy="18986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9BEE6F-C9C7-4E5F-B7C8-FD3C9F6884E4}"/>
              </a:ext>
            </a:extLst>
          </p:cNvPr>
          <p:cNvCxnSpPr>
            <a:cxnSpLocks/>
          </p:cNvCxnSpPr>
          <p:nvPr/>
        </p:nvCxnSpPr>
        <p:spPr>
          <a:xfrm>
            <a:off x="6289777" y="1866900"/>
            <a:ext cx="824775" cy="177586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512ABCE-D148-4AF8-93FB-6EC880BEA4A6}"/>
              </a:ext>
            </a:extLst>
          </p:cNvPr>
          <p:cNvCxnSpPr>
            <a:cxnSpLocks/>
          </p:cNvCxnSpPr>
          <p:nvPr/>
        </p:nvCxnSpPr>
        <p:spPr>
          <a:xfrm>
            <a:off x="6321731" y="1819707"/>
            <a:ext cx="993469" cy="1660093"/>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AA5A06-6F63-4DFC-8E23-1652B249B6C8}"/>
              </a:ext>
            </a:extLst>
          </p:cNvPr>
          <p:cNvCxnSpPr>
            <a:cxnSpLocks/>
          </p:cNvCxnSpPr>
          <p:nvPr/>
        </p:nvCxnSpPr>
        <p:spPr>
          <a:xfrm>
            <a:off x="6289775" y="1816100"/>
            <a:ext cx="1073355" cy="1314450"/>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362CD61-6FA3-4B81-9F92-10A5EE60D97D}"/>
              </a:ext>
            </a:extLst>
          </p:cNvPr>
          <p:cNvCxnSpPr>
            <a:cxnSpLocks/>
          </p:cNvCxnSpPr>
          <p:nvPr/>
        </p:nvCxnSpPr>
        <p:spPr>
          <a:xfrm>
            <a:off x="6307058" y="1816100"/>
            <a:ext cx="1764398" cy="13536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88DABBB-CE61-43FB-A1AF-DFAA0767B01C}"/>
              </a:ext>
            </a:extLst>
          </p:cNvPr>
          <p:cNvCxnSpPr>
            <a:cxnSpLocks/>
          </p:cNvCxnSpPr>
          <p:nvPr/>
        </p:nvCxnSpPr>
        <p:spPr>
          <a:xfrm>
            <a:off x="6272496" y="1824651"/>
            <a:ext cx="1512399" cy="87780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D71ACD-A0F8-4E1F-9C79-55DBFF0601FC}"/>
              </a:ext>
            </a:extLst>
          </p:cNvPr>
          <p:cNvCxnSpPr>
            <a:cxnSpLocks/>
          </p:cNvCxnSpPr>
          <p:nvPr/>
        </p:nvCxnSpPr>
        <p:spPr>
          <a:xfrm>
            <a:off x="6289773" y="1833202"/>
            <a:ext cx="2766746" cy="1824398"/>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692A99-2419-4876-B001-8A319B6A3FFE}"/>
              </a:ext>
            </a:extLst>
          </p:cNvPr>
          <p:cNvCxnSpPr>
            <a:cxnSpLocks/>
          </p:cNvCxnSpPr>
          <p:nvPr/>
        </p:nvCxnSpPr>
        <p:spPr>
          <a:xfrm>
            <a:off x="6336406" y="1852063"/>
            <a:ext cx="1946752" cy="373707"/>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B235C1-6792-480C-B36C-79C5EE7B97D1}"/>
              </a:ext>
            </a:extLst>
          </p:cNvPr>
          <p:cNvCxnSpPr>
            <a:cxnSpLocks/>
          </p:cNvCxnSpPr>
          <p:nvPr/>
        </p:nvCxnSpPr>
        <p:spPr>
          <a:xfrm>
            <a:off x="6215881" y="1859481"/>
            <a:ext cx="2464569" cy="1163119"/>
          </a:xfrm>
          <a:prstGeom prst="straightConnector1">
            <a:avLst/>
          </a:prstGeom>
          <a:ln cap="rnd" w="22225">
            <a:solidFill>
              <a:schemeClr val="accent2"/>
            </a:solidFill>
            <a:prstDash val="sysDash"/>
            <a:headEnd len="lg" type="none" w="lg"/>
            <a:tailEnd type="triangle"/>
          </a:ln>
        </p:spPr>
        <p:style>
          <a:lnRef idx="1">
            <a:schemeClr val="accent1"/>
          </a:lnRef>
          <a:fillRef idx="0">
            <a:schemeClr val="accent1"/>
          </a:fillRef>
          <a:effectRef idx="0">
            <a:schemeClr val="accent1"/>
          </a:effectRef>
          <a:fontRef idx="minor">
            <a:schemeClr val="tx1"/>
          </a:fontRef>
        </p:style>
      </p:cxnSp>
      <p:pic>
        <p:nvPicPr>
          <p:cNvPr descr="Icon  Description automatically generated" id="4" name="Picture 3">
            <a:extLst>
              <a:ext uri="{FF2B5EF4-FFF2-40B4-BE49-F238E27FC236}">
                <a16:creationId xmlns:a16="http://schemas.microsoft.com/office/drawing/2014/main" id="{DB889B6A-64BC-4243-9511-A616728F1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6776" y="2168377"/>
            <a:ext cx="2978446" cy="2978446"/>
          </a:xfrm>
          <a:prstGeom prst="rect">
            <a:avLst/>
          </a:prstGeom>
        </p:spPr>
      </p:pic>
    </p:spTree>
    <p:custDataLst>
      <p:tags r:id="rId1"/>
    </p:custDataLst>
    <p:extLst>
      <p:ext uri="{BB962C8B-B14F-4D97-AF65-F5344CB8AC3E}">
        <p14:creationId xmlns:p14="http://schemas.microsoft.com/office/powerpoint/2010/main" val="3542379347"/>
      </p:ext>
    </p:extLst>
  </p:cSld>
  <p:clrMapOvr>
    <a:masterClrMapping/>
  </p:clrMapOvr>
  <mc:AlternateContent xmlns:mc="http://schemas.openxmlformats.org/markup-compatibility/2006">
    <mc:Choice xmlns:p14="http://schemas.microsoft.com/office/powerpoint/2010/main" Requires="p14">
      <p:transition advClick="0" advTm="11782" p14:dur="700" spd="med">
        <p:fade/>
      </p:transition>
    </mc:Choice>
    <mc:Fallback>
      <p:transition advClick="0" advTm="1178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9"/>
                                        </p:tgtEl>
                                        <p:attrNameLst>
                                          <p:attrName>style.visibility</p:attrName>
                                        </p:attrNameLst>
                                      </p:cBhvr>
                                      <p:to>
                                        <p:strVal val="visible"/>
                                      </p:to>
                                    </p:set>
                                    <p:animEffect filter="wipe(down)" transition="in">
                                      <p:cBhvr>
                                        <p:cTn dur="1000" id="7"/>
                                        <p:tgtEl>
                                          <p:spTgt spid="9"/>
                                        </p:tgtEl>
                                      </p:cBhvr>
                                    </p:animEffect>
                                  </p:childTnLst>
                                </p:cTn>
                              </p:par>
                            </p:childTnLst>
                          </p:cTn>
                        </p:par>
                        <p:par>
                          <p:cTn fill="hold" id="8">
                            <p:stCondLst>
                              <p:cond delay="1000"/>
                            </p:stCondLst>
                            <p:childTnLst>
                              <p:par>
                                <p:cTn fill="hold" id="9" nodeType="afterEffect" presetClass="exit" presetID="22" presetSubtype="4">
                                  <p:stCondLst>
                                    <p:cond delay="0"/>
                                  </p:stCondLst>
                                  <p:childTnLst>
                                    <p:animEffect filter="wipe(down)" transition="out">
                                      <p:cBhvr>
                                        <p:cTn dur="500" id="10"/>
                                        <p:tgtEl>
                                          <p:spTgt spid="9"/>
                                        </p:tgtEl>
                                      </p:cBhvr>
                                    </p:animEffect>
                                    <p:set>
                                      <p:cBhvr>
                                        <p:cTn dur="1" fill="hold" id="11">
                                          <p:stCondLst>
                                            <p:cond delay="499"/>
                                          </p:stCondLst>
                                        </p:cTn>
                                        <p:tgtEl>
                                          <p:spTgt spid="9"/>
                                        </p:tgtEl>
                                        <p:attrNameLst>
                                          <p:attrName>style.visibility</p:attrName>
                                        </p:attrNameLst>
                                      </p:cBhvr>
                                      <p:to>
                                        <p:strVal val="hidden"/>
                                      </p:to>
                                    </p:set>
                                  </p:childTnLst>
                                </p:cTn>
                              </p:par>
                            </p:childTnLst>
                          </p:cTn>
                        </p:par>
                      </p:childTnLst>
                    </p:cTn>
                  </p:par>
                  <p:par>
                    <p:cTn fill="hold" id="12">
                      <p:stCondLst>
                        <p:cond delay="indefinite"/>
                      </p:stCondLst>
                      <p:childTnLst>
                        <p:par>
                          <p:cTn fill="hold" id="13">
                            <p:stCondLst>
                              <p:cond delay="0"/>
                            </p:stCondLst>
                            <p:childTnLst>
                              <p:par>
                                <p:cTn fill="hold" id="14" nodeType="clickEffect" presetClass="entr" presetID="10" presetSubtype="0">
                                  <p:stCondLst>
                                    <p:cond delay="0"/>
                                  </p:stCondLst>
                                  <p:childTnLst>
                                    <p:set>
                                      <p:cBhvr>
                                        <p:cTn dur="1" fill="hold" id="15">
                                          <p:stCondLst>
                                            <p:cond delay="0"/>
                                          </p:stCondLst>
                                        </p:cTn>
                                        <p:tgtEl>
                                          <p:spTgt spid="4"/>
                                        </p:tgtEl>
                                        <p:attrNameLst>
                                          <p:attrName>style.visibility</p:attrName>
                                        </p:attrNameLst>
                                      </p:cBhvr>
                                      <p:to>
                                        <p:strVal val="visible"/>
                                      </p:to>
                                    </p:set>
                                    <p:animEffect filter="fade" transition="in">
                                      <p:cBhvr>
                                        <p:cTn dur="500" id="16"/>
                                        <p:tgtEl>
                                          <p:spTgt spid="4"/>
                                        </p:tgtEl>
                                      </p:cBhvr>
                                    </p:animEffect>
                                  </p:childTnLst>
                                </p:cTn>
                              </p:par>
                            </p:childTnLst>
                          </p:cTn>
                        </p:par>
                      </p:childTnLst>
                    </p:cTn>
                  </p:par>
                  <p:par>
                    <p:cTn fill="hold" id="17">
                      <p:stCondLst>
                        <p:cond delay="indefinite"/>
                      </p:stCondLst>
                      <p:childTnLst>
                        <p:par>
                          <p:cTn fill="hold" id="18">
                            <p:stCondLst>
                              <p:cond delay="0"/>
                            </p:stCondLst>
                            <p:childTnLst>
                              <p:par>
                                <p:cTn fill="hold" id="19" nodeType="clickEffect" presetClass="exit" presetID="10" presetSubtype="0">
                                  <p:stCondLst>
                                    <p:cond delay="0"/>
                                  </p:stCondLst>
                                  <p:childTnLst>
                                    <p:animEffect filter="fade" transition="out">
                                      <p:cBhvr>
                                        <p:cTn dur="500" id="20"/>
                                        <p:tgtEl>
                                          <p:spTgt spid="4"/>
                                        </p:tgtEl>
                                      </p:cBhvr>
                                    </p:animEffect>
                                    <p:set>
                                      <p:cBhvr>
                                        <p:cTn dur="1" fill="hold" id="21">
                                          <p:stCondLst>
                                            <p:cond delay="499"/>
                                          </p:stCondLst>
                                        </p:cTn>
                                        <p:tgtEl>
                                          <p:spTgt spid="4"/>
                                        </p:tgtEl>
                                        <p:attrNameLst>
                                          <p:attrName>style.visibility</p:attrName>
                                        </p:attrNameLst>
                                      </p:cBhvr>
                                      <p:to>
                                        <p:strVal val="hidden"/>
                                      </p:to>
                                    </p:set>
                                  </p:childTnLst>
                                </p:cTn>
                              </p:par>
                            </p:childTnLst>
                          </p:cTn>
                        </p:par>
                        <p:par>
                          <p:cTn fill="hold" id="22">
                            <p:stCondLst>
                              <p:cond delay="500"/>
                            </p:stCondLst>
                            <p:childTnLst>
                              <p:par>
                                <p:cTn fill="hold" id="23" nodeType="afterEffect" presetClass="entr" presetID="22" presetSubtype="1">
                                  <p:stCondLst>
                                    <p:cond delay="0"/>
                                  </p:stCondLst>
                                  <p:childTnLst>
                                    <p:set>
                                      <p:cBhvr>
                                        <p:cTn dur="1" fill="hold" id="24">
                                          <p:stCondLst>
                                            <p:cond delay="0"/>
                                          </p:stCondLst>
                                        </p:cTn>
                                        <p:tgtEl>
                                          <p:spTgt spid="10"/>
                                        </p:tgtEl>
                                        <p:attrNameLst>
                                          <p:attrName>style.visibility</p:attrName>
                                        </p:attrNameLst>
                                      </p:cBhvr>
                                      <p:to>
                                        <p:strVal val="visible"/>
                                      </p:to>
                                    </p:set>
                                    <p:animEffect filter="wipe(up)" transition="in">
                                      <p:cBhvr>
                                        <p:cTn dur="500" id="25"/>
                                        <p:tgtEl>
                                          <p:spTgt spid="10"/>
                                        </p:tgtEl>
                                      </p:cBhvr>
                                    </p:animEffect>
                                  </p:childTnLst>
                                </p:cTn>
                              </p:par>
                              <p:par>
                                <p:cTn fill="hold" id="26" nodeType="withEffect" presetClass="entr" presetID="22" presetSubtype="1">
                                  <p:stCondLst>
                                    <p:cond delay="0"/>
                                  </p:stCondLst>
                                  <p:childTnLst>
                                    <p:set>
                                      <p:cBhvr>
                                        <p:cTn dur="1" fill="hold" id="27">
                                          <p:stCondLst>
                                            <p:cond delay="0"/>
                                          </p:stCondLst>
                                        </p:cTn>
                                        <p:tgtEl>
                                          <p:spTgt spid="13"/>
                                        </p:tgtEl>
                                        <p:attrNameLst>
                                          <p:attrName>style.visibility</p:attrName>
                                        </p:attrNameLst>
                                      </p:cBhvr>
                                      <p:to>
                                        <p:strVal val="visible"/>
                                      </p:to>
                                    </p:set>
                                    <p:animEffect filter="wipe(up)" transition="in">
                                      <p:cBhvr>
                                        <p:cTn dur="500" id="28"/>
                                        <p:tgtEl>
                                          <p:spTgt spid="13"/>
                                        </p:tgtEl>
                                      </p:cBhvr>
                                    </p:animEffect>
                                  </p:childTnLst>
                                </p:cTn>
                              </p:par>
                              <p:par>
                                <p:cTn fill="hold" id="29" nodeType="withEffect" presetClass="entr" presetID="22" presetSubtype="1">
                                  <p:stCondLst>
                                    <p:cond delay="0"/>
                                  </p:stCondLst>
                                  <p:childTnLst>
                                    <p:set>
                                      <p:cBhvr>
                                        <p:cTn dur="1" fill="hold" id="30">
                                          <p:stCondLst>
                                            <p:cond delay="0"/>
                                          </p:stCondLst>
                                        </p:cTn>
                                        <p:tgtEl>
                                          <p:spTgt spid="17"/>
                                        </p:tgtEl>
                                        <p:attrNameLst>
                                          <p:attrName>style.visibility</p:attrName>
                                        </p:attrNameLst>
                                      </p:cBhvr>
                                      <p:to>
                                        <p:strVal val="visible"/>
                                      </p:to>
                                    </p:set>
                                    <p:animEffect filter="wipe(up)" transition="in">
                                      <p:cBhvr>
                                        <p:cTn dur="500" id="31"/>
                                        <p:tgtEl>
                                          <p:spTgt spid="17"/>
                                        </p:tgtEl>
                                      </p:cBhvr>
                                    </p:animEffect>
                                  </p:childTnLst>
                                </p:cTn>
                              </p:par>
                              <p:par>
                                <p:cTn fill="hold" id="32" nodeType="withEffect" presetClass="entr" presetID="22" presetSubtype="1">
                                  <p:stCondLst>
                                    <p:cond delay="0"/>
                                  </p:stCondLst>
                                  <p:childTnLst>
                                    <p:set>
                                      <p:cBhvr>
                                        <p:cTn dur="1" fill="hold" id="33">
                                          <p:stCondLst>
                                            <p:cond delay="0"/>
                                          </p:stCondLst>
                                        </p:cTn>
                                        <p:tgtEl>
                                          <p:spTgt spid="20"/>
                                        </p:tgtEl>
                                        <p:attrNameLst>
                                          <p:attrName>style.visibility</p:attrName>
                                        </p:attrNameLst>
                                      </p:cBhvr>
                                      <p:to>
                                        <p:strVal val="visible"/>
                                      </p:to>
                                    </p:set>
                                    <p:animEffect filter="wipe(up)" transition="in">
                                      <p:cBhvr>
                                        <p:cTn dur="500" id="34"/>
                                        <p:tgtEl>
                                          <p:spTgt spid="20"/>
                                        </p:tgtEl>
                                      </p:cBhvr>
                                    </p:animEffect>
                                  </p:childTnLst>
                                </p:cTn>
                              </p:par>
                              <p:par>
                                <p:cTn fill="hold" id="35" nodeType="withEffect" presetClass="entr" presetID="22" presetSubtype="1">
                                  <p:stCondLst>
                                    <p:cond delay="0"/>
                                  </p:stCondLst>
                                  <p:childTnLst>
                                    <p:set>
                                      <p:cBhvr>
                                        <p:cTn dur="1" fill="hold" id="36">
                                          <p:stCondLst>
                                            <p:cond delay="0"/>
                                          </p:stCondLst>
                                        </p:cTn>
                                        <p:tgtEl>
                                          <p:spTgt spid="24"/>
                                        </p:tgtEl>
                                        <p:attrNameLst>
                                          <p:attrName>style.visibility</p:attrName>
                                        </p:attrNameLst>
                                      </p:cBhvr>
                                      <p:to>
                                        <p:strVal val="visible"/>
                                      </p:to>
                                    </p:set>
                                    <p:animEffect filter="wipe(up)" transition="in">
                                      <p:cBhvr>
                                        <p:cTn dur="500" id="37"/>
                                        <p:tgtEl>
                                          <p:spTgt spid="24"/>
                                        </p:tgtEl>
                                      </p:cBhvr>
                                    </p:animEffect>
                                  </p:childTnLst>
                                </p:cTn>
                              </p:par>
                              <p:par>
                                <p:cTn fill="hold" id="38" nodeType="withEffect" presetClass="entr" presetID="22" presetSubtype="1">
                                  <p:stCondLst>
                                    <p:cond delay="0"/>
                                  </p:stCondLst>
                                  <p:childTnLst>
                                    <p:set>
                                      <p:cBhvr>
                                        <p:cTn dur="1" fill="hold" id="39">
                                          <p:stCondLst>
                                            <p:cond delay="0"/>
                                          </p:stCondLst>
                                        </p:cTn>
                                        <p:tgtEl>
                                          <p:spTgt spid="27"/>
                                        </p:tgtEl>
                                        <p:attrNameLst>
                                          <p:attrName>style.visibility</p:attrName>
                                        </p:attrNameLst>
                                      </p:cBhvr>
                                      <p:to>
                                        <p:strVal val="visible"/>
                                      </p:to>
                                    </p:set>
                                    <p:animEffect filter="wipe(up)" transition="in">
                                      <p:cBhvr>
                                        <p:cTn dur="500" id="40"/>
                                        <p:tgtEl>
                                          <p:spTgt spid="27"/>
                                        </p:tgtEl>
                                      </p:cBhvr>
                                    </p:animEffect>
                                  </p:childTnLst>
                                </p:cTn>
                              </p:par>
                              <p:par>
                                <p:cTn fill="hold" id="41" nodeType="withEffect" presetClass="entr" presetID="22" presetSubtype="1">
                                  <p:stCondLst>
                                    <p:cond delay="0"/>
                                  </p:stCondLst>
                                  <p:childTnLst>
                                    <p:set>
                                      <p:cBhvr>
                                        <p:cTn dur="1" fill="hold" id="42">
                                          <p:stCondLst>
                                            <p:cond delay="0"/>
                                          </p:stCondLst>
                                        </p:cTn>
                                        <p:tgtEl>
                                          <p:spTgt spid="30"/>
                                        </p:tgtEl>
                                        <p:attrNameLst>
                                          <p:attrName>style.visibility</p:attrName>
                                        </p:attrNameLst>
                                      </p:cBhvr>
                                      <p:to>
                                        <p:strVal val="visible"/>
                                      </p:to>
                                    </p:set>
                                    <p:animEffect filter="wipe(up)" transition="in">
                                      <p:cBhvr>
                                        <p:cTn dur="500" id="43"/>
                                        <p:tgtEl>
                                          <p:spTgt spid="30"/>
                                        </p:tgtEl>
                                      </p:cBhvr>
                                    </p:animEffect>
                                  </p:childTnLst>
                                </p:cTn>
                              </p:par>
                              <p:par>
                                <p:cTn fill="hold" id="44" nodeType="withEffect" presetClass="entr" presetID="22" presetSubtype="1">
                                  <p:stCondLst>
                                    <p:cond delay="0"/>
                                  </p:stCondLst>
                                  <p:childTnLst>
                                    <p:set>
                                      <p:cBhvr>
                                        <p:cTn dur="1" fill="hold" id="45">
                                          <p:stCondLst>
                                            <p:cond delay="0"/>
                                          </p:stCondLst>
                                        </p:cTn>
                                        <p:tgtEl>
                                          <p:spTgt spid="34"/>
                                        </p:tgtEl>
                                        <p:attrNameLst>
                                          <p:attrName>style.visibility</p:attrName>
                                        </p:attrNameLst>
                                      </p:cBhvr>
                                      <p:to>
                                        <p:strVal val="visible"/>
                                      </p:to>
                                    </p:set>
                                    <p:animEffect filter="wipe(up)" transition="in">
                                      <p:cBhvr>
                                        <p:cTn dur="500" id="46"/>
                                        <p:tgtEl>
                                          <p:spTgt spid="34"/>
                                        </p:tgtEl>
                                      </p:cBhvr>
                                    </p:animEffect>
                                  </p:childTnLst>
                                </p:cTn>
                              </p:par>
                              <p:par>
                                <p:cTn fill="hold" id="47" nodeType="withEffect" presetClass="entr" presetID="22" presetSubtype="1">
                                  <p:stCondLst>
                                    <p:cond delay="0"/>
                                  </p:stCondLst>
                                  <p:childTnLst>
                                    <p:set>
                                      <p:cBhvr>
                                        <p:cTn dur="1" fill="hold" id="48">
                                          <p:stCondLst>
                                            <p:cond delay="0"/>
                                          </p:stCondLst>
                                        </p:cTn>
                                        <p:tgtEl>
                                          <p:spTgt spid="40"/>
                                        </p:tgtEl>
                                        <p:attrNameLst>
                                          <p:attrName>style.visibility</p:attrName>
                                        </p:attrNameLst>
                                      </p:cBhvr>
                                      <p:to>
                                        <p:strVal val="visible"/>
                                      </p:to>
                                    </p:set>
                                    <p:animEffect filter="wipe(up)" transition="in">
                                      <p:cBhvr>
                                        <p:cTn dur="500" id="49"/>
                                        <p:tgtEl>
                                          <p:spTgt spid="40"/>
                                        </p:tgtEl>
                                      </p:cBhvr>
                                    </p:animEffect>
                                  </p:childTnLst>
                                </p:cTn>
                              </p:par>
                              <p:par>
                                <p:cTn fill="hold" id="50" nodeType="withEffect" presetClass="entr" presetID="22" presetSubtype="1">
                                  <p:stCondLst>
                                    <p:cond delay="0"/>
                                  </p:stCondLst>
                                  <p:childTnLst>
                                    <p:set>
                                      <p:cBhvr>
                                        <p:cTn dur="1" fill="hold" id="51">
                                          <p:stCondLst>
                                            <p:cond delay="0"/>
                                          </p:stCondLst>
                                        </p:cTn>
                                        <p:tgtEl>
                                          <p:spTgt spid="44"/>
                                        </p:tgtEl>
                                        <p:attrNameLst>
                                          <p:attrName>style.visibility</p:attrName>
                                        </p:attrNameLst>
                                      </p:cBhvr>
                                      <p:to>
                                        <p:strVal val="visible"/>
                                      </p:to>
                                    </p:set>
                                    <p:animEffect filter="wipe(up)" transition="in">
                                      <p:cBhvr>
                                        <p:cTn dur="500" id="52"/>
                                        <p:tgtEl>
                                          <p:spTgt spid="44"/>
                                        </p:tgtEl>
                                      </p:cBhvr>
                                    </p:animEffect>
                                  </p:childTnLst>
                                </p:cTn>
                              </p:par>
                              <p:par>
                                <p:cTn fill="hold" id="53" nodeType="withEffect" presetClass="entr" presetID="22" presetSubtype="1">
                                  <p:stCondLst>
                                    <p:cond delay="0"/>
                                  </p:stCondLst>
                                  <p:childTnLst>
                                    <p:set>
                                      <p:cBhvr>
                                        <p:cTn dur="1" fill="hold" id="54">
                                          <p:stCondLst>
                                            <p:cond delay="0"/>
                                          </p:stCondLst>
                                        </p:cTn>
                                        <p:tgtEl>
                                          <p:spTgt spid="46"/>
                                        </p:tgtEl>
                                        <p:attrNameLst>
                                          <p:attrName>style.visibility</p:attrName>
                                        </p:attrNameLst>
                                      </p:cBhvr>
                                      <p:to>
                                        <p:strVal val="visible"/>
                                      </p:to>
                                    </p:set>
                                    <p:animEffect filter="wipe(up)" transition="in">
                                      <p:cBhvr>
                                        <p:cTn dur="500" id="55"/>
                                        <p:tgtEl>
                                          <p:spTgt spid="46"/>
                                        </p:tgtEl>
                                      </p:cBhvr>
                                    </p:animEffect>
                                  </p:childTnLst>
                                </p:cTn>
                              </p:par>
                              <p:par>
                                <p:cTn fill="hold" id="56" nodeType="withEffect" presetClass="entr" presetID="22" presetSubtype="1">
                                  <p:stCondLst>
                                    <p:cond delay="0"/>
                                  </p:stCondLst>
                                  <p:childTnLst>
                                    <p:set>
                                      <p:cBhvr>
                                        <p:cTn dur="1" fill="hold" id="57">
                                          <p:stCondLst>
                                            <p:cond delay="0"/>
                                          </p:stCondLst>
                                        </p:cTn>
                                        <p:tgtEl>
                                          <p:spTgt spid="48"/>
                                        </p:tgtEl>
                                        <p:attrNameLst>
                                          <p:attrName>style.visibility</p:attrName>
                                        </p:attrNameLst>
                                      </p:cBhvr>
                                      <p:to>
                                        <p:strVal val="visible"/>
                                      </p:to>
                                    </p:set>
                                    <p:animEffect filter="wipe(up)" transition="in">
                                      <p:cBhvr>
                                        <p:cTn dur="500" id="58"/>
                                        <p:tgtEl>
                                          <p:spTgt spid="48"/>
                                        </p:tgtEl>
                                      </p:cBhvr>
                                    </p:animEffect>
                                  </p:childTnLst>
                                </p:cTn>
                              </p:par>
                              <p:par>
                                <p:cTn fill="hold" id="59" nodeType="withEffect" presetClass="entr" presetID="22" presetSubtype="1">
                                  <p:stCondLst>
                                    <p:cond delay="0"/>
                                  </p:stCondLst>
                                  <p:childTnLst>
                                    <p:set>
                                      <p:cBhvr>
                                        <p:cTn dur="1" fill="hold" id="60">
                                          <p:stCondLst>
                                            <p:cond delay="0"/>
                                          </p:stCondLst>
                                        </p:cTn>
                                        <p:tgtEl>
                                          <p:spTgt spid="51"/>
                                        </p:tgtEl>
                                        <p:attrNameLst>
                                          <p:attrName>style.visibility</p:attrName>
                                        </p:attrNameLst>
                                      </p:cBhvr>
                                      <p:to>
                                        <p:strVal val="visible"/>
                                      </p:to>
                                    </p:set>
                                    <p:animEffect filter="wipe(up)" transition="in">
                                      <p:cBhvr>
                                        <p:cTn dur="500" id="61"/>
                                        <p:tgtEl>
                                          <p:spTgt spid="51"/>
                                        </p:tgtEl>
                                      </p:cBhvr>
                                    </p:animEffect>
                                  </p:childTnLst>
                                </p:cTn>
                              </p:par>
                              <p:par>
                                <p:cTn fill="hold" id="62" nodeType="withEffect" presetClass="entr" presetID="22" presetSubtype="1">
                                  <p:stCondLst>
                                    <p:cond delay="0"/>
                                  </p:stCondLst>
                                  <p:childTnLst>
                                    <p:set>
                                      <p:cBhvr>
                                        <p:cTn dur="1" fill="hold" id="63">
                                          <p:stCondLst>
                                            <p:cond delay="0"/>
                                          </p:stCondLst>
                                        </p:cTn>
                                        <p:tgtEl>
                                          <p:spTgt spid="53"/>
                                        </p:tgtEl>
                                        <p:attrNameLst>
                                          <p:attrName>style.visibility</p:attrName>
                                        </p:attrNameLst>
                                      </p:cBhvr>
                                      <p:to>
                                        <p:strVal val="visible"/>
                                      </p:to>
                                    </p:set>
                                    <p:animEffect filter="wipe(up)" transition="in">
                                      <p:cBhvr>
                                        <p:cTn dur="500" id="64"/>
                                        <p:tgtEl>
                                          <p:spTgt spid="53"/>
                                        </p:tgtEl>
                                      </p:cBhvr>
                                    </p:animEffect>
                                  </p:childTnLst>
                                </p:cTn>
                              </p:par>
                              <p:par>
                                <p:cTn fill="hold" id="65" nodeType="withEffect" presetClass="entr" presetID="22" presetSubtype="1">
                                  <p:stCondLst>
                                    <p:cond delay="0"/>
                                  </p:stCondLst>
                                  <p:childTnLst>
                                    <p:set>
                                      <p:cBhvr>
                                        <p:cTn dur="1" fill="hold" id="66">
                                          <p:stCondLst>
                                            <p:cond delay="0"/>
                                          </p:stCondLst>
                                        </p:cTn>
                                        <p:tgtEl>
                                          <p:spTgt spid="55"/>
                                        </p:tgtEl>
                                        <p:attrNameLst>
                                          <p:attrName>style.visibility</p:attrName>
                                        </p:attrNameLst>
                                      </p:cBhvr>
                                      <p:to>
                                        <p:strVal val="visible"/>
                                      </p:to>
                                    </p:set>
                                    <p:animEffect filter="wipe(up)" transition="in">
                                      <p:cBhvr>
                                        <p:cTn dur="500" id="67"/>
                                        <p:tgtEl>
                                          <p:spTgt spid="55"/>
                                        </p:tgtEl>
                                      </p:cBhvr>
                                    </p:animEffect>
                                  </p:childTnLst>
                                </p:cTn>
                              </p:par>
                              <p:par>
                                <p:cTn fill="hold" id="68" nodeType="withEffect" presetClass="entr" presetID="22" presetSubtype="1">
                                  <p:stCondLst>
                                    <p:cond delay="0"/>
                                  </p:stCondLst>
                                  <p:childTnLst>
                                    <p:set>
                                      <p:cBhvr>
                                        <p:cTn dur="1" fill="hold" id="69">
                                          <p:stCondLst>
                                            <p:cond delay="0"/>
                                          </p:stCondLst>
                                        </p:cTn>
                                        <p:tgtEl>
                                          <p:spTgt spid="58"/>
                                        </p:tgtEl>
                                        <p:attrNameLst>
                                          <p:attrName>style.visibility</p:attrName>
                                        </p:attrNameLst>
                                      </p:cBhvr>
                                      <p:to>
                                        <p:strVal val="visible"/>
                                      </p:to>
                                    </p:set>
                                    <p:animEffect filter="wipe(up)" transition="in">
                                      <p:cBhvr>
                                        <p:cTn dur="500" id="70"/>
                                        <p:tgtEl>
                                          <p:spTgt spid="58"/>
                                        </p:tgtEl>
                                      </p:cBhvr>
                                    </p:animEffect>
                                  </p:childTnLst>
                                </p:cTn>
                              </p:par>
                            </p:childTnLst>
                          </p:cTn>
                        </p:par>
                        <p:par>
                          <p:cTn fill="hold" id="71">
                            <p:stCondLst>
                              <p:cond delay="1000"/>
                            </p:stCondLst>
                            <p:childTnLst>
                              <p:par>
                                <p:cTn fill="hold" id="72" nodeType="afterEffect" presetClass="exit" presetID="22" presetSubtype="1">
                                  <p:stCondLst>
                                    <p:cond delay="0"/>
                                  </p:stCondLst>
                                  <p:childTnLst>
                                    <p:animEffect filter="wipe(up)" transition="out">
                                      <p:cBhvr>
                                        <p:cTn dur="500" id="73"/>
                                        <p:tgtEl>
                                          <p:spTgt spid="13"/>
                                        </p:tgtEl>
                                      </p:cBhvr>
                                    </p:animEffect>
                                    <p:set>
                                      <p:cBhvr>
                                        <p:cTn dur="1" fill="hold" id="74">
                                          <p:stCondLst>
                                            <p:cond delay="499"/>
                                          </p:stCondLst>
                                        </p:cTn>
                                        <p:tgtEl>
                                          <p:spTgt spid="13"/>
                                        </p:tgtEl>
                                        <p:attrNameLst>
                                          <p:attrName>style.visibility</p:attrName>
                                        </p:attrNameLst>
                                      </p:cBhvr>
                                      <p:to>
                                        <p:strVal val="hidden"/>
                                      </p:to>
                                    </p:set>
                                  </p:childTnLst>
                                </p:cTn>
                              </p:par>
                              <p:par>
                                <p:cTn fill="hold" id="75" nodeType="withEffect" presetClass="exit" presetID="22" presetSubtype="1">
                                  <p:stCondLst>
                                    <p:cond delay="0"/>
                                  </p:stCondLst>
                                  <p:childTnLst>
                                    <p:animEffect filter="wipe(up)" transition="out">
                                      <p:cBhvr>
                                        <p:cTn dur="500" id="76"/>
                                        <p:tgtEl>
                                          <p:spTgt spid="17"/>
                                        </p:tgtEl>
                                      </p:cBhvr>
                                    </p:animEffect>
                                    <p:set>
                                      <p:cBhvr>
                                        <p:cTn dur="1" fill="hold" id="77">
                                          <p:stCondLst>
                                            <p:cond delay="499"/>
                                          </p:stCondLst>
                                        </p:cTn>
                                        <p:tgtEl>
                                          <p:spTgt spid="17"/>
                                        </p:tgtEl>
                                        <p:attrNameLst>
                                          <p:attrName>style.visibility</p:attrName>
                                        </p:attrNameLst>
                                      </p:cBhvr>
                                      <p:to>
                                        <p:strVal val="hidden"/>
                                      </p:to>
                                    </p:set>
                                  </p:childTnLst>
                                </p:cTn>
                              </p:par>
                              <p:par>
                                <p:cTn fill="hold" id="78" nodeType="withEffect" presetClass="exit" presetID="22" presetSubtype="1">
                                  <p:stCondLst>
                                    <p:cond delay="0"/>
                                  </p:stCondLst>
                                  <p:childTnLst>
                                    <p:animEffect filter="wipe(up)" transition="out">
                                      <p:cBhvr>
                                        <p:cTn dur="500" id="79"/>
                                        <p:tgtEl>
                                          <p:spTgt spid="20"/>
                                        </p:tgtEl>
                                      </p:cBhvr>
                                    </p:animEffect>
                                    <p:set>
                                      <p:cBhvr>
                                        <p:cTn dur="1" fill="hold" id="80">
                                          <p:stCondLst>
                                            <p:cond delay="499"/>
                                          </p:stCondLst>
                                        </p:cTn>
                                        <p:tgtEl>
                                          <p:spTgt spid="20"/>
                                        </p:tgtEl>
                                        <p:attrNameLst>
                                          <p:attrName>style.visibility</p:attrName>
                                        </p:attrNameLst>
                                      </p:cBhvr>
                                      <p:to>
                                        <p:strVal val="hidden"/>
                                      </p:to>
                                    </p:set>
                                  </p:childTnLst>
                                </p:cTn>
                              </p:par>
                              <p:par>
                                <p:cTn fill="hold" id="81" nodeType="withEffect" presetClass="exit" presetID="22" presetSubtype="1">
                                  <p:stCondLst>
                                    <p:cond delay="0"/>
                                  </p:stCondLst>
                                  <p:childTnLst>
                                    <p:animEffect filter="wipe(up)" transition="out">
                                      <p:cBhvr>
                                        <p:cTn dur="500" id="82"/>
                                        <p:tgtEl>
                                          <p:spTgt spid="24"/>
                                        </p:tgtEl>
                                      </p:cBhvr>
                                    </p:animEffect>
                                    <p:set>
                                      <p:cBhvr>
                                        <p:cTn dur="1" fill="hold" id="83">
                                          <p:stCondLst>
                                            <p:cond delay="499"/>
                                          </p:stCondLst>
                                        </p:cTn>
                                        <p:tgtEl>
                                          <p:spTgt spid="24"/>
                                        </p:tgtEl>
                                        <p:attrNameLst>
                                          <p:attrName>style.visibility</p:attrName>
                                        </p:attrNameLst>
                                      </p:cBhvr>
                                      <p:to>
                                        <p:strVal val="hidden"/>
                                      </p:to>
                                    </p:set>
                                  </p:childTnLst>
                                </p:cTn>
                              </p:par>
                              <p:par>
                                <p:cTn fill="hold" id="84" nodeType="withEffect" presetClass="exit" presetID="22" presetSubtype="1">
                                  <p:stCondLst>
                                    <p:cond delay="0"/>
                                  </p:stCondLst>
                                  <p:childTnLst>
                                    <p:animEffect filter="wipe(up)" transition="out">
                                      <p:cBhvr>
                                        <p:cTn dur="500" id="85"/>
                                        <p:tgtEl>
                                          <p:spTgt spid="27"/>
                                        </p:tgtEl>
                                      </p:cBhvr>
                                    </p:animEffect>
                                    <p:set>
                                      <p:cBhvr>
                                        <p:cTn dur="1" fill="hold" id="86">
                                          <p:stCondLst>
                                            <p:cond delay="499"/>
                                          </p:stCondLst>
                                        </p:cTn>
                                        <p:tgtEl>
                                          <p:spTgt spid="27"/>
                                        </p:tgtEl>
                                        <p:attrNameLst>
                                          <p:attrName>style.visibility</p:attrName>
                                        </p:attrNameLst>
                                      </p:cBhvr>
                                      <p:to>
                                        <p:strVal val="hidden"/>
                                      </p:to>
                                    </p:set>
                                  </p:childTnLst>
                                </p:cTn>
                              </p:par>
                              <p:par>
                                <p:cTn fill="hold" id="87" nodeType="withEffect" presetClass="exit" presetID="22" presetSubtype="1">
                                  <p:stCondLst>
                                    <p:cond delay="0"/>
                                  </p:stCondLst>
                                  <p:childTnLst>
                                    <p:animEffect filter="wipe(up)" transition="out">
                                      <p:cBhvr>
                                        <p:cTn dur="500" id="88"/>
                                        <p:tgtEl>
                                          <p:spTgt spid="30"/>
                                        </p:tgtEl>
                                      </p:cBhvr>
                                    </p:animEffect>
                                    <p:set>
                                      <p:cBhvr>
                                        <p:cTn dur="1" fill="hold" id="89">
                                          <p:stCondLst>
                                            <p:cond delay="499"/>
                                          </p:stCondLst>
                                        </p:cTn>
                                        <p:tgtEl>
                                          <p:spTgt spid="30"/>
                                        </p:tgtEl>
                                        <p:attrNameLst>
                                          <p:attrName>style.visibility</p:attrName>
                                        </p:attrNameLst>
                                      </p:cBhvr>
                                      <p:to>
                                        <p:strVal val="hidden"/>
                                      </p:to>
                                    </p:set>
                                  </p:childTnLst>
                                </p:cTn>
                              </p:par>
                              <p:par>
                                <p:cTn fill="hold" id="90" nodeType="withEffect" presetClass="exit" presetID="22" presetSubtype="1">
                                  <p:stCondLst>
                                    <p:cond delay="0"/>
                                  </p:stCondLst>
                                  <p:childTnLst>
                                    <p:animEffect filter="wipe(up)" transition="out">
                                      <p:cBhvr>
                                        <p:cTn dur="500" id="91"/>
                                        <p:tgtEl>
                                          <p:spTgt spid="34"/>
                                        </p:tgtEl>
                                      </p:cBhvr>
                                    </p:animEffect>
                                    <p:set>
                                      <p:cBhvr>
                                        <p:cTn dur="1" fill="hold" id="92">
                                          <p:stCondLst>
                                            <p:cond delay="499"/>
                                          </p:stCondLst>
                                        </p:cTn>
                                        <p:tgtEl>
                                          <p:spTgt spid="34"/>
                                        </p:tgtEl>
                                        <p:attrNameLst>
                                          <p:attrName>style.visibility</p:attrName>
                                        </p:attrNameLst>
                                      </p:cBhvr>
                                      <p:to>
                                        <p:strVal val="hidden"/>
                                      </p:to>
                                    </p:set>
                                  </p:childTnLst>
                                </p:cTn>
                              </p:par>
                              <p:par>
                                <p:cTn fill="hold" id="93" nodeType="withEffect" presetClass="exit" presetID="22" presetSubtype="1">
                                  <p:stCondLst>
                                    <p:cond delay="0"/>
                                  </p:stCondLst>
                                  <p:childTnLst>
                                    <p:animEffect filter="wipe(up)" transition="out">
                                      <p:cBhvr>
                                        <p:cTn dur="500" id="94"/>
                                        <p:tgtEl>
                                          <p:spTgt spid="40"/>
                                        </p:tgtEl>
                                      </p:cBhvr>
                                    </p:animEffect>
                                    <p:set>
                                      <p:cBhvr>
                                        <p:cTn dur="1" fill="hold" id="95">
                                          <p:stCondLst>
                                            <p:cond delay="499"/>
                                          </p:stCondLst>
                                        </p:cTn>
                                        <p:tgtEl>
                                          <p:spTgt spid="40"/>
                                        </p:tgtEl>
                                        <p:attrNameLst>
                                          <p:attrName>style.visibility</p:attrName>
                                        </p:attrNameLst>
                                      </p:cBhvr>
                                      <p:to>
                                        <p:strVal val="hidden"/>
                                      </p:to>
                                    </p:set>
                                  </p:childTnLst>
                                </p:cTn>
                              </p:par>
                              <p:par>
                                <p:cTn fill="hold" id="96" nodeType="withEffect" presetClass="exit" presetID="22" presetSubtype="1">
                                  <p:stCondLst>
                                    <p:cond delay="0"/>
                                  </p:stCondLst>
                                  <p:childTnLst>
                                    <p:animEffect filter="wipe(up)" transition="out">
                                      <p:cBhvr>
                                        <p:cTn dur="500" id="97"/>
                                        <p:tgtEl>
                                          <p:spTgt spid="44"/>
                                        </p:tgtEl>
                                      </p:cBhvr>
                                    </p:animEffect>
                                    <p:set>
                                      <p:cBhvr>
                                        <p:cTn dur="1" fill="hold" id="98">
                                          <p:stCondLst>
                                            <p:cond delay="499"/>
                                          </p:stCondLst>
                                        </p:cTn>
                                        <p:tgtEl>
                                          <p:spTgt spid="44"/>
                                        </p:tgtEl>
                                        <p:attrNameLst>
                                          <p:attrName>style.visibility</p:attrName>
                                        </p:attrNameLst>
                                      </p:cBhvr>
                                      <p:to>
                                        <p:strVal val="hidden"/>
                                      </p:to>
                                    </p:set>
                                  </p:childTnLst>
                                </p:cTn>
                              </p:par>
                              <p:par>
                                <p:cTn fill="hold" id="99" nodeType="withEffect" presetClass="exit" presetID="22" presetSubtype="1">
                                  <p:stCondLst>
                                    <p:cond delay="0"/>
                                  </p:stCondLst>
                                  <p:childTnLst>
                                    <p:animEffect filter="wipe(up)" transition="out">
                                      <p:cBhvr>
                                        <p:cTn dur="500" id="100"/>
                                        <p:tgtEl>
                                          <p:spTgt spid="46"/>
                                        </p:tgtEl>
                                      </p:cBhvr>
                                    </p:animEffect>
                                    <p:set>
                                      <p:cBhvr>
                                        <p:cTn dur="1" fill="hold" id="101">
                                          <p:stCondLst>
                                            <p:cond delay="499"/>
                                          </p:stCondLst>
                                        </p:cTn>
                                        <p:tgtEl>
                                          <p:spTgt spid="46"/>
                                        </p:tgtEl>
                                        <p:attrNameLst>
                                          <p:attrName>style.visibility</p:attrName>
                                        </p:attrNameLst>
                                      </p:cBhvr>
                                      <p:to>
                                        <p:strVal val="hidden"/>
                                      </p:to>
                                    </p:set>
                                  </p:childTnLst>
                                </p:cTn>
                              </p:par>
                              <p:par>
                                <p:cTn fill="hold" id="102" nodeType="withEffect" presetClass="exit" presetID="22" presetSubtype="1">
                                  <p:stCondLst>
                                    <p:cond delay="0"/>
                                  </p:stCondLst>
                                  <p:childTnLst>
                                    <p:animEffect filter="wipe(up)" transition="out">
                                      <p:cBhvr>
                                        <p:cTn dur="500" id="103"/>
                                        <p:tgtEl>
                                          <p:spTgt spid="48"/>
                                        </p:tgtEl>
                                      </p:cBhvr>
                                    </p:animEffect>
                                    <p:set>
                                      <p:cBhvr>
                                        <p:cTn dur="1" fill="hold" id="104">
                                          <p:stCondLst>
                                            <p:cond delay="499"/>
                                          </p:stCondLst>
                                        </p:cTn>
                                        <p:tgtEl>
                                          <p:spTgt spid="48"/>
                                        </p:tgtEl>
                                        <p:attrNameLst>
                                          <p:attrName>style.visibility</p:attrName>
                                        </p:attrNameLst>
                                      </p:cBhvr>
                                      <p:to>
                                        <p:strVal val="hidden"/>
                                      </p:to>
                                    </p:set>
                                  </p:childTnLst>
                                </p:cTn>
                              </p:par>
                              <p:par>
                                <p:cTn fill="hold" id="105" nodeType="withEffect" presetClass="exit" presetID="22" presetSubtype="1">
                                  <p:stCondLst>
                                    <p:cond delay="0"/>
                                  </p:stCondLst>
                                  <p:childTnLst>
                                    <p:animEffect filter="wipe(up)" transition="out">
                                      <p:cBhvr>
                                        <p:cTn dur="500" id="106"/>
                                        <p:tgtEl>
                                          <p:spTgt spid="51"/>
                                        </p:tgtEl>
                                      </p:cBhvr>
                                    </p:animEffect>
                                    <p:set>
                                      <p:cBhvr>
                                        <p:cTn dur="1" fill="hold" id="107">
                                          <p:stCondLst>
                                            <p:cond delay="499"/>
                                          </p:stCondLst>
                                        </p:cTn>
                                        <p:tgtEl>
                                          <p:spTgt spid="51"/>
                                        </p:tgtEl>
                                        <p:attrNameLst>
                                          <p:attrName>style.visibility</p:attrName>
                                        </p:attrNameLst>
                                      </p:cBhvr>
                                      <p:to>
                                        <p:strVal val="hidden"/>
                                      </p:to>
                                    </p:set>
                                  </p:childTnLst>
                                </p:cTn>
                              </p:par>
                              <p:par>
                                <p:cTn fill="hold" id="108" nodeType="withEffect" presetClass="exit" presetID="22" presetSubtype="1">
                                  <p:stCondLst>
                                    <p:cond delay="0"/>
                                  </p:stCondLst>
                                  <p:childTnLst>
                                    <p:animEffect filter="wipe(up)" transition="out">
                                      <p:cBhvr>
                                        <p:cTn dur="500" id="109"/>
                                        <p:tgtEl>
                                          <p:spTgt spid="53"/>
                                        </p:tgtEl>
                                      </p:cBhvr>
                                    </p:animEffect>
                                    <p:set>
                                      <p:cBhvr>
                                        <p:cTn dur="1" fill="hold" id="110">
                                          <p:stCondLst>
                                            <p:cond delay="499"/>
                                          </p:stCondLst>
                                        </p:cTn>
                                        <p:tgtEl>
                                          <p:spTgt spid="53"/>
                                        </p:tgtEl>
                                        <p:attrNameLst>
                                          <p:attrName>style.visibility</p:attrName>
                                        </p:attrNameLst>
                                      </p:cBhvr>
                                      <p:to>
                                        <p:strVal val="hidden"/>
                                      </p:to>
                                    </p:set>
                                  </p:childTnLst>
                                </p:cTn>
                              </p:par>
                              <p:par>
                                <p:cTn fill="hold" id="111" nodeType="withEffect" presetClass="exit" presetID="22" presetSubtype="1">
                                  <p:stCondLst>
                                    <p:cond delay="0"/>
                                  </p:stCondLst>
                                  <p:childTnLst>
                                    <p:animEffect filter="wipe(up)" transition="out">
                                      <p:cBhvr>
                                        <p:cTn dur="500" id="112"/>
                                        <p:tgtEl>
                                          <p:spTgt spid="55"/>
                                        </p:tgtEl>
                                      </p:cBhvr>
                                    </p:animEffect>
                                    <p:set>
                                      <p:cBhvr>
                                        <p:cTn dur="1" fill="hold" id="113">
                                          <p:stCondLst>
                                            <p:cond delay="499"/>
                                          </p:stCondLst>
                                        </p:cTn>
                                        <p:tgtEl>
                                          <p:spTgt spid="55"/>
                                        </p:tgtEl>
                                        <p:attrNameLst>
                                          <p:attrName>style.visibility</p:attrName>
                                        </p:attrNameLst>
                                      </p:cBhvr>
                                      <p:to>
                                        <p:strVal val="hidden"/>
                                      </p:to>
                                    </p:set>
                                  </p:childTnLst>
                                </p:cTn>
                              </p:par>
                              <p:par>
                                <p:cTn fill="hold" id="114" nodeType="withEffect" presetClass="exit" presetID="22" presetSubtype="1">
                                  <p:stCondLst>
                                    <p:cond delay="0"/>
                                  </p:stCondLst>
                                  <p:childTnLst>
                                    <p:animEffect filter="wipe(up)" transition="out">
                                      <p:cBhvr>
                                        <p:cTn dur="500" id="115"/>
                                        <p:tgtEl>
                                          <p:spTgt spid="10"/>
                                        </p:tgtEl>
                                      </p:cBhvr>
                                    </p:animEffect>
                                    <p:set>
                                      <p:cBhvr>
                                        <p:cTn dur="1" fill="hold" id="116">
                                          <p:stCondLst>
                                            <p:cond delay="499"/>
                                          </p:stCondLst>
                                        </p:cTn>
                                        <p:tgtEl>
                                          <p:spTgt spid="10"/>
                                        </p:tgtEl>
                                        <p:attrNameLst>
                                          <p:attrName>style.visibility</p:attrName>
                                        </p:attrNameLst>
                                      </p:cBhvr>
                                      <p:to>
                                        <p:strVal val="hidden"/>
                                      </p:to>
                                    </p:set>
                                  </p:childTnLst>
                                </p:cTn>
                              </p:par>
                              <p:par>
                                <p:cTn fill="hold" id="117" nodeType="withEffect" presetClass="exit" presetID="22" presetSubtype="1">
                                  <p:stCondLst>
                                    <p:cond delay="0"/>
                                  </p:stCondLst>
                                  <p:childTnLst>
                                    <p:animEffect filter="wipe(up)" transition="out">
                                      <p:cBhvr>
                                        <p:cTn dur="500" id="118"/>
                                        <p:tgtEl>
                                          <p:spTgt spid="58"/>
                                        </p:tgtEl>
                                      </p:cBhvr>
                                    </p:animEffect>
                                    <p:set>
                                      <p:cBhvr>
                                        <p:cTn dur="1" fill="hold" id="119">
                                          <p:stCondLst>
                                            <p:cond delay="499"/>
                                          </p:stCondLst>
                                        </p:cTn>
                                        <p:tgtEl>
                                          <p:spTgt spid="5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E3DBC-334E-405D-B4A3-8751036D910B}"/>
              </a:ext>
            </a:extLst>
          </p:cNvPr>
          <p:cNvSpPr>
            <a:spLocks noGrp="1"/>
          </p:cNvSpPr>
          <p:nvPr>
            <p:ph type="title"/>
          </p:nvPr>
        </p:nvSpPr>
        <p:spPr/>
        <p:txBody>
          <a:bodyPr/>
          <a:lstStyle/>
          <a:p txid="90e25f0dfe68d3902310fb25378dbf34">
            <a:r>
              <a:rPr dirty="0" lang="en-GB"/>
              <a:t>Hubs HISP pour la collaboration régionale</a:t>
            </a:r>
          </a:p>
        </p:txBody>
      </p:sp>
      <p:sp>
        <p:nvSpPr>
          <p:cNvPr id="3" name="Rectangle: Rounded Corners 2">
            <a:extLst>
              <a:ext uri="{FF2B5EF4-FFF2-40B4-BE49-F238E27FC236}">
                <a16:creationId xmlns:a16="http://schemas.microsoft.com/office/drawing/2014/main" id="{24AB34BD-8FCF-4A25-A10B-577BCB8FE309}"/>
              </a:ext>
            </a:extLst>
          </p:cNvPr>
          <p:cNvSpPr/>
          <p:nvPr/>
        </p:nvSpPr>
        <p:spPr>
          <a:xfrm>
            <a:off x="1461977" y="326936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Oval 34">
            <a:extLst>
              <a:ext uri="{FF2B5EF4-FFF2-40B4-BE49-F238E27FC236}">
                <a16:creationId xmlns:a16="http://schemas.microsoft.com/office/drawing/2014/main" id="{37067310-D934-4084-A694-FE2AADA52851}"/>
              </a:ext>
            </a:extLst>
          </p:cNvPr>
          <p:cNvSpPr/>
          <p:nvPr/>
        </p:nvSpPr>
        <p:spPr>
          <a:xfrm>
            <a:off x="4412349" y="1955800"/>
            <a:ext cx="3387486" cy="3387486"/>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6" name="Oval 35">
            <a:extLst>
              <a:ext uri="{FF2B5EF4-FFF2-40B4-BE49-F238E27FC236}">
                <a16:creationId xmlns:a16="http://schemas.microsoft.com/office/drawing/2014/main" id="{9263FE96-DA05-40D1-A5B9-56C995F0436A}"/>
              </a:ext>
            </a:extLst>
          </p:cNvPr>
          <p:cNvSpPr/>
          <p:nvPr/>
        </p:nvSpPr>
        <p:spPr>
          <a:xfrm>
            <a:off x="5348672" y="2381046"/>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7" name="Oval 36">
            <a:extLst>
              <a:ext uri="{FF2B5EF4-FFF2-40B4-BE49-F238E27FC236}">
                <a16:creationId xmlns:a16="http://schemas.microsoft.com/office/drawing/2014/main" id="{4E2D694B-0E9D-4B4A-894C-D7EB87DAC1F3}"/>
              </a:ext>
            </a:extLst>
          </p:cNvPr>
          <p:cNvSpPr/>
          <p:nvPr/>
        </p:nvSpPr>
        <p:spPr>
          <a:xfrm>
            <a:off x="5933459" y="3313361"/>
            <a:ext cx="681220" cy="681220"/>
          </a:xfrm>
          <a:prstGeom prst="ellipse">
            <a:avLst/>
          </a:prstGeom>
          <a:solidFill>
            <a:schemeClr val="bg2"/>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GB"/>
          </a:p>
        </p:txBody>
      </p:sp>
      <p:sp>
        <p:nvSpPr>
          <p:cNvPr id="38" name="Oval 37">
            <a:extLst>
              <a:ext uri="{FF2B5EF4-FFF2-40B4-BE49-F238E27FC236}">
                <a16:creationId xmlns:a16="http://schemas.microsoft.com/office/drawing/2014/main" id="{8AD2DDE8-A73E-4BFC-A2CB-2BC6AC4F56B4}"/>
              </a:ext>
            </a:extLst>
          </p:cNvPr>
          <p:cNvSpPr/>
          <p:nvPr/>
        </p:nvSpPr>
        <p:spPr>
          <a:xfrm>
            <a:off x="6583201" y="2458605"/>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39" name="Oval 38">
            <a:extLst>
              <a:ext uri="{FF2B5EF4-FFF2-40B4-BE49-F238E27FC236}">
                <a16:creationId xmlns:a16="http://schemas.microsoft.com/office/drawing/2014/main" id="{E47B23A8-032A-4B84-890A-F53BAFE01D35}"/>
              </a:ext>
            </a:extLst>
          </p:cNvPr>
          <p:cNvSpPr/>
          <p:nvPr/>
        </p:nvSpPr>
        <p:spPr>
          <a:xfrm>
            <a:off x="4719344" y="3427454"/>
            <a:ext cx="681220" cy="681220"/>
          </a:xfrm>
          <a:prstGeom prst="ellipse">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0" name="Oval 39">
            <a:extLst>
              <a:ext uri="{FF2B5EF4-FFF2-40B4-BE49-F238E27FC236}">
                <a16:creationId xmlns:a16="http://schemas.microsoft.com/office/drawing/2014/main" id="{98F42C89-F429-48EB-9F35-165D39CF8F63}"/>
              </a:ext>
            </a:extLst>
          </p:cNvPr>
          <p:cNvSpPr/>
          <p:nvPr/>
        </p:nvSpPr>
        <p:spPr>
          <a:xfrm>
            <a:off x="5689282" y="4352130"/>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1" name="Oval 40">
            <a:extLst>
              <a:ext uri="{FF2B5EF4-FFF2-40B4-BE49-F238E27FC236}">
                <a16:creationId xmlns:a16="http://schemas.microsoft.com/office/drawing/2014/main" id="{C465AEE0-6C89-404C-80E9-024D9D5AF4A2}"/>
              </a:ext>
            </a:extLst>
          </p:cNvPr>
          <p:cNvSpPr/>
          <p:nvPr/>
        </p:nvSpPr>
        <p:spPr>
          <a:xfrm>
            <a:off x="6742870" y="3789243"/>
            <a:ext cx="681220" cy="681220"/>
          </a:xfrm>
          <a:prstGeom prst="ellipse">
            <a:avLst/>
          </a:prstGeom>
          <a:solidFill>
            <a:schemeClr val="bg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GB"/>
          </a:p>
        </p:txBody>
      </p:sp>
      <p:sp>
        <p:nvSpPr>
          <p:cNvPr id="49" name="TextBox 48">
            <a:extLst>
              <a:ext uri="{FF2B5EF4-FFF2-40B4-BE49-F238E27FC236}">
                <a16:creationId xmlns:a16="http://schemas.microsoft.com/office/drawing/2014/main" id="{553CE6B2-526B-421C-A515-705B2E5C6913}"/>
              </a:ext>
            </a:extLst>
          </p:cNvPr>
          <p:cNvSpPr txBox="1"/>
          <p:nvPr/>
        </p:nvSpPr>
        <p:spPr>
          <a:xfrm>
            <a:off x="8079453" y="2043106"/>
            <a:ext cx="2530929" cy="830997"/>
          </a:xfrm>
          <a:prstGeom prst="rect">
            <a:avLst/>
          </a:prstGeom>
          <a:noFill/>
        </p:spPr>
        <p:txBody>
          <a:bodyPr rtlCol="0" wrap="square">
            <a:spAutoFit/>
          </a:bodyPr>
          <a:lstStyle/>
          <a:p txid="33c2ab18889575a766c182aedbd1dac9">
            <a:pPr algn="l" indent="-342900" marL="342900">
              <a:buClr>
                <a:srgbClr val="008CCF"/>
              </a:buClr>
              <a:buFont charset="-79" pitchFamily="2" typeface="Rubik"/>
              <a:buChar char="•"/>
            </a:pPr>
            <a:r>
              <a:rPr dirty="0" lang="en-GB" sz="2400"/>
              <a:t>Architecture du système</a:t>
            </a:r>
          </a:p>
        </p:txBody>
      </p:sp>
      <p:sp>
        <p:nvSpPr>
          <p:cNvPr id="50" name="TextBox 49">
            <a:extLst>
              <a:ext uri="{FF2B5EF4-FFF2-40B4-BE49-F238E27FC236}">
                <a16:creationId xmlns:a16="http://schemas.microsoft.com/office/drawing/2014/main" id="{6BAAC416-AAFE-4527-A811-F3DBE43DE4C0}"/>
              </a:ext>
            </a:extLst>
          </p:cNvPr>
          <p:cNvSpPr txBox="1"/>
          <p:nvPr/>
        </p:nvSpPr>
        <p:spPr>
          <a:xfrm>
            <a:off x="8079453" y="3024998"/>
            <a:ext cx="2811806" cy="461665"/>
          </a:xfrm>
          <a:prstGeom prst="rect">
            <a:avLst/>
          </a:prstGeom>
          <a:noFill/>
        </p:spPr>
        <p:txBody>
          <a:bodyPr rtlCol="0" wrap="square">
            <a:spAutoFit/>
          </a:bodyPr>
          <a:lstStyle/>
          <a:p txid="8ab407c3cece8a72ea14cba74c9fcbc4">
            <a:pPr algn="l" indent="-342900" marL="342900">
              <a:buClr>
                <a:srgbClr val="008CCF"/>
              </a:buClr>
              <a:buFont charset="-79" pitchFamily="2" typeface="Rubik"/>
              <a:buChar char="•"/>
            </a:pPr>
            <a:r>
              <a:rPr dirty="0" lang="en-GB" sz="2400"/>
              <a:t>Mise en œuvre</a:t>
            </a:r>
          </a:p>
        </p:txBody>
      </p:sp>
      <p:sp>
        <p:nvSpPr>
          <p:cNvPr id="51" name="TextBox 50">
            <a:extLst>
              <a:ext uri="{FF2B5EF4-FFF2-40B4-BE49-F238E27FC236}">
                <a16:creationId xmlns:a16="http://schemas.microsoft.com/office/drawing/2014/main" id="{76626DFF-7932-4121-A89B-E02AD1AC0C37}"/>
              </a:ext>
            </a:extLst>
          </p:cNvPr>
          <p:cNvSpPr txBox="1"/>
          <p:nvPr/>
        </p:nvSpPr>
        <p:spPr>
          <a:xfrm>
            <a:off x="8079453" y="3637558"/>
            <a:ext cx="2530929" cy="461665"/>
          </a:xfrm>
          <a:prstGeom prst="rect">
            <a:avLst/>
          </a:prstGeom>
          <a:noFill/>
        </p:spPr>
        <p:txBody>
          <a:bodyPr rtlCol="0" wrap="square">
            <a:spAutoFit/>
          </a:bodyPr>
          <a:lstStyle/>
          <a:p txid="fa5423b41b9f2c34c22dcc5c0d26b7e7">
            <a:pPr algn="l" indent="-342900" marL="342900">
              <a:buClr>
                <a:srgbClr val="008CCF"/>
              </a:buClr>
              <a:buFont charset="-79" pitchFamily="2" typeface="Rubik"/>
              <a:buChar char="•"/>
            </a:pPr>
            <a:r>
              <a:rPr dirty="0" lang="en-GB" sz="2400"/>
              <a:t>Recherche</a:t>
            </a:r>
          </a:p>
        </p:txBody>
      </p:sp>
      <p:sp>
        <p:nvSpPr>
          <p:cNvPr id="52" name="TextBox 51">
            <a:extLst>
              <a:ext uri="{FF2B5EF4-FFF2-40B4-BE49-F238E27FC236}">
                <a16:creationId xmlns:a16="http://schemas.microsoft.com/office/drawing/2014/main" id="{0C74D5A2-010C-46AA-8D3A-5EAAA5F391A7}"/>
              </a:ext>
            </a:extLst>
          </p:cNvPr>
          <p:cNvSpPr txBox="1"/>
          <p:nvPr/>
        </p:nvSpPr>
        <p:spPr>
          <a:xfrm>
            <a:off x="8079453" y="4250117"/>
            <a:ext cx="2937156" cy="830997"/>
          </a:xfrm>
          <a:prstGeom prst="rect">
            <a:avLst/>
          </a:prstGeom>
          <a:noFill/>
        </p:spPr>
        <p:txBody>
          <a:bodyPr rtlCol="0" wrap="square">
            <a:spAutoFit/>
          </a:bodyPr>
          <a:lstStyle/>
          <a:p txid="75ed4d1e5f02c808a95df832c02cdf42">
            <a:pPr algn="l" indent="-342900" marL="342900">
              <a:buClr>
                <a:srgbClr val="008CCF"/>
              </a:buClr>
              <a:buFont charset="-79" pitchFamily="2" typeface="Rubik"/>
              <a:buChar char="•"/>
            </a:pPr>
            <a:r>
              <a:rPr dirty="0" lang="en-GB" sz="2400"/>
              <a:t>Projets de renforcement des capacités</a:t>
            </a:r>
          </a:p>
        </p:txBody>
      </p:sp>
      <p:sp>
        <p:nvSpPr>
          <p:cNvPr id="4" name="TextBox 3">
            <a:extLst>
              <a:ext uri="{FF2B5EF4-FFF2-40B4-BE49-F238E27FC236}">
                <a16:creationId xmlns:a16="http://schemas.microsoft.com/office/drawing/2014/main" id="{577B2C5D-EB2A-41EA-800D-75CD4D96BE56}"/>
              </a:ext>
            </a:extLst>
          </p:cNvPr>
          <p:cNvSpPr txBox="1"/>
          <p:nvPr/>
        </p:nvSpPr>
        <p:spPr>
          <a:xfrm>
            <a:off x="5017053" y="5518428"/>
            <a:ext cx="1096665" cy="461665"/>
          </a:xfrm>
          <a:prstGeom prst="rect">
            <a:avLst/>
          </a:prstGeom>
          <a:noFill/>
        </p:spPr>
        <p:txBody>
          <a:bodyPr rtlCol="0" wrap="square">
            <a:spAutoFit/>
          </a:bodyPr>
          <a:lstStyle/>
          <a:p txid="aedd6391310e086c9ccd90b66ddaa51a">
            <a:pPr algn="l">
              <a:buClr>
                <a:srgbClr val="008CCF"/>
              </a:buClr>
            </a:pPr>
            <a:r>
              <a:rPr dirty="0" lang="en-GB" sz="2400"/>
              <a:t>Pôles:</a:t>
            </a:r>
          </a:p>
        </p:txBody>
      </p:sp>
      <p:sp>
        <p:nvSpPr>
          <p:cNvPr id="16" name="TextBox 15">
            <a:extLst>
              <a:ext uri="{FF2B5EF4-FFF2-40B4-BE49-F238E27FC236}">
                <a16:creationId xmlns:a16="http://schemas.microsoft.com/office/drawing/2014/main" id="{9DB3FBAD-5784-4C66-A5A9-2B0612AFACCE}"/>
              </a:ext>
            </a:extLst>
          </p:cNvPr>
          <p:cNvSpPr txBox="1"/>
          <p:nvPr/>
        </p:nvSpPr>
        <p:spPr>
          <a:xfrm>
            <a:off x="5915245" y="5518428"/>
            <a:ext cx="1453116" cy="461665"/>
          </a:xfrm>
          <a:prstGeom prst="rect">
            <a:avLst/>
          </a:prstGeom>
          <a:noFill/>
        </p:spPr>
        <p:txBody>
          <a:bodyPr rtlCol="0" wrap="square">
            <a:spAutoFit/>
          </a:bodyPr>
          <a:lstStyle/>
          <a:p txid="2bbc4bedc59568d093cbec047b30de6f">
            <a:pPr algn="l">
              <a:buClr>
                <a:srgbClr val="008CCF"/>
              </a:buClr>
            </a:pPr>
            <a:r>
              <a:rPr dirty="0" lang="en-GB" sz="2400"/>
              <a:t>National</a:t>
            </a:r>
          </a:p>
        </p:txBody>
      </p:sp>
      <p:sp>
        <p:nvSpPr>
          <p:cNvPr id="17" name="TextBox 16">
            <a:extLst>
              <a:ext uri="{FF2B5EF4-FFF2-40B4-BE49-F238E27FC236}">
                <a16:creationId xmlns:a16="http://schemas.microsoft.com/office/drawing/2014/main" id="{BA1DC27B-ABF2-4A36-B3A0-E12F07B773AF}"/>
              </a:ext>
            </a:extLst>
          </p:cNvPr>
          <p:cNvSpPr txBox="1"/>
          <p:nvPr/>
        </p:nvSpPr>
        <p:spPr>
          <a:xfrm>
            <a:off x="5915245" y="5518428"/>
            <a:ext cx="2387499" cy="461665"/>
          </a:xfrm>
          <a:prstGeom prst="rect">
            <a:avLst/>
          </a:prstGeom>
          <a:noFill/>
        </p:spPr>
        <p:txBody>
          <a:bodyPr rtlCol="0" wrap="square">
            <a:spAutoFit/>
          </a:bodyPr>
          <a:lstStyle/>
          <a:p txid="bf1e3ffdb9402d848e5bbb5935f64971">
            <a:pPr algn="l">
              <a:buClr>
                <a:srgbClr val="008CCF"/>
              </a:buClr>
            </a:pPr>
            <a:r>
              <a:rPr dirty="0" lang="en-GB" sz="2400"/>
              <a:t>Multinationaux</a:t>
            </a:r>
          </a:p>
        </p:txBody>
      </p:sp>
      <p:sp>
        <p:nvSpPr>
          <p:cNvPr id="5" name="TextBox 4">
            <a:extLst>
              <a:ext uri="{FF2B5EF4-FFF2-40B4-BE49-F238E27FC236}">
                <a16:creationId xmlns:a16="http://schemas.microsoft.com/office/drawing/2014/main" id="{88BE587B-EF57-43E4-84F9-BB775F0DAE50}"/>
              </a:ext>
            </a:extLst>
          </p:cNvPr>
          <p:cNvSpPr txBox="1"/>
          <p:nvPr/>
        </p:nvSpPr>
        <p:spPr>
          <a:xfrm>
            <a:off x="5915245" y="5518428"/>
            <a:ext cx="1424763" cy="461665"/>
          </a:xfrm>
          <a:prstGeom prst="rect">
            <a:avLst/>
          </a:prstGeom>
          <a:noFill/>
        </p:spPr>
        <p:txBody>
          <a:bodyPr rtlCol="0" wrap="square">
            <a:spAutoFit/>
          </a:bodyPr>
          <a:lstStyle/>
          <a:p txid="e8a69178b2e7baec1da3e72fc3aeca7c">
            <a:pPr algn="l">
              <a:buClr>
                <a:srgbClr val="008CCF"/>
              </a:buClr>
            </a:pPr>
            <a:r>
              <a:rPr dirty="0" lang="en-GB" sz="2400"/>
              <a:t>Régionaux</a:t>
            </a:r>
          </a:p>
        </p:txBody>
      </p:sp>
      <p:sp>
        <p:nvSpPr>
          <p:cNvPr id="19" name="Rectangle: Rounded Corners 18">
            <a:extLst>
              <a:ext uri="{FF2B5EF4-FFF2-40B4-BE49-F238E27FC236}">
                <a16:creationId xmlns:a16="http://schemas.microsoft.com/office/drawing/2014/main" id="{3D5905FC-E79B-4AF5-8102-708E5FBCF016}"/>
              </a:ext>
            </a:extLst>
          </p:cNvPr>
          <p:cNvSpPr/>
          <p:nvPr/>
        </p:nvSpPr>
        <p:spPr>
          <a:xfrm>
            <a:off x="1461977" y="397750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0" name="TextBox 19">
            <a:extLst>
              <a:ext uri="{FF2B5EF4-FFF2-40B4-BE49-F238E27FC236}">
                <a16:creationId xmlns:a16="http://schemas.microsoft.com/office/drawing/2014/main" id="{0296253F-1F4F-4DE4-82E5-5CE62B5921F7}"/>
              </a:ext>
            </a:extLst>
          </p:cNvPr>
          <p:cNvSpPr txBox="1"/>
          <p:nvPr/>
        </p:nvSpPr>
        <p:spPr>
          <a:xfrm>
            <a:off x="2310755" y="3175893"/>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120811618"/>
      </p:ext>
    </p:extLst>
  </p:cSld>
  <p:clrMapOvr>
    <a:masterClrMapping/>
  </p:clrMapOvr>
  <mc:AlternateContent xmlns:mc="http://schemas.openxmlformats.org/markup-compatibility/2006">
    <mc:Choice xmlns:p14="http://schemas.microsoft.com/office/powerpoint/2010/main" Requires="p14">
      <p:transition advClick="0" advTm="18624" p14:dur="700" spd="med">
        <p:fade/>
      </p:transition>
    </mc:Choice>
    <mc:Fallback>
      <p:transition advClick="0" advTm="18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anim calcmode="lin" valueType="num">
                                      <p:cBhvr>
                                        <p:cTn dur="500" fill="hold" id="8"/>
                                        <p:tgtEl>
                                          <p:spTgt spid="3"/>
                                        </p:tgtEl>
                                        <p:attrNameLst>
                                          <p:attrName>ppt_x</p:attrName>
                                        </p:attrNameLst>
                                      </p:cBhvr>
                                      <p:tavLst>
                                        <p:tav tm="0">
                                          <p:val>
                                            <p:strVal val="#ppt_x"/>
                                          </p:val>
                                        </p:tav>
                                        <p:tav tm="100000">
                                          <p:val>
                                            <p:strVal val="#ppt_x"/>
                                          </p:val>
                                        </p:tav>
                                      </p:tavLst>
                                    </p:anim>
                                    <p:anim calcmode="lin" valueType="num">
                                      <p:cBhvr>
                                        <p:cTn dur="500" fill="hold" id="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7"/>
                                        </p:tgtEl>
                                        <p:attrNameLst>
                                          <p:attrName>style.visibility</p:attrName>
                                        </p:attrNameLst>
                                      </p:cBhvr>
                                      <p:to>
                                        <p:strVal val="visible"/>
                                      </p:to>
                                    </p:set>
                                    <p:animEffect filter="fade" transition="in">
                                      <p:cBhvr>
                                        <p:cTn dur="500" id="14"/>
                                        <p:tgtEl>
                                          <p:spTgt spid="37"/>
                                        </p:tgtEl>
                                      </p:cBhvr>
                                    </p:animEffect>
                                  </p:childTnLst>
                                </p:cTn>
                              </p:par>
                              <p:par>
                                <p:cTn fill="hold" grpId="0" id="15" nodeType="with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500" id="17"/>
                                        <p:tgtEl>
                                          <p:spTgt spid="4"/>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6"/>
                                        </p:tgtEl>
                                        <p:attrNameLst>
                                          <p:attrName>style.visibility</p:attrName>
                                        </p:attrNameLst>
                                      </p:cBhvr>
                                      <p:to>
                                        <p:strVal val="visible"/>
                                      </p:to>
                                    </p:set>
                                    <p:animEffect filter="fade" transition="in">
                                      <p:cBhvr>
                                        <p:cTn dur="500" id="20"/>
                                        <p:tgtEl>
                                          <p:spTgt spid="16"/>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6"/>
                                        </p:tgtEl>
                                        <p:attrNameLst>
                                          <p:attrName>style.visibility</p:attrName>
                                        </p:attrNameLst>
                                      </p:cBhvr>
                                      <p:to>
                                        <p:strVal val="visible"/>
                                      </p:to>
                                    </p:set>
                                    <p:animEffect filter="fade" transition="in">
                                      <p:cBhvr>
                                        <p:cTn dur="500" id="25"/>
                                        <p:tgtEl>
                                          <p:spTgt spid="36"/>
                                        </p:tgtEl>
                                      </p:cBhvr>
                                    </p:animEffect>
                                  </p:childTnLst>
                                </p:cTn>
                              </p:par>
                              <p:par>
                                <p:cTn fill="hold" grpId="1" id="26" nodeType="withEffect" presetClass="exit" presetID="10" presetSubtype="0">
                                  <p:stCondLst>
                                    <p:cond delay="0"/>
                                  </p:stCondLst>
                                  <p:childTnLst>
                                    <p:animEffect filter="fade" transition="out">
                                      <p:cBhvr>
                                        <p:cTn dur="500" id="27"/>
                                        <p:tgtEl>
                                          <p:spTgt spid="16"/>
                                        </p:tgtEl>
                                      </p:cBhvr>
                                    </p:animEffect>
                                    <p:set>
                                      <p:cBhvr>
                                        <p:cTn dur="1" fill="hold" id="28">
                                          <p:stCondLst>
                                            <p:cond delay="499"/>
                                          </p:stCondLst>
                                        </p:cTn>
                                        <p:tgtEl>
                                          <p:spTgt spid="16"/>
                                        </p:tgtEl>
                                        <p:attrNameLst>
                                          <p:attrName>style.visibility</p:attrName>
                                        </p:attrNameLst>
                                      </p:cBhvr>
                                      <p:to>
                                        <p:strVal val="hidden"/>
                                      </p:to>
                                    </p:set>
                                  </p:childTnLst>
                                </p:cTn>
                              </p:par>
                              <p:par>
                                <p:cTn fill="hold" grpId="0" id="29" nodeType="withEffect" presetClass="entr" presetID="10" presetSubtype="0">
                                  <p:stCondLst>
                                    <p:cond delay="0"/>
                                  </p:stCondLst>
                                  <p:childTnLst>
                                    <p:set>
                                      <p:cBhvr>
                                        <p:cTn dur="1" fill="hold" id="30">
                                          <p:stCondLst>
                                            <p:cond delay="0"/>
                                          </p:stCondLst>
                                        </p:cTn>
                                        <p:tgtEl>
                                          <p:spTgt spid="17"/>
                                        </p:tgtEl>
                                        <p:attrNameLst>
                                          <p:attrName>style.visibility</p:attrName>
                                        </p:attrNameLst>
                                      </p:cBhvr>
                                      <p:to>
                                        <p:strVal val="visible"/>
                                      </p:to>
                                    </p:set>
                                    <p:animEffect filter="fade" transition="in">
                                      <p:cBhvr>
                                        <p:cTn dur="500" id="31"/>
                                        <p:tgtEl>
                                          <p:spTgt spid="17"/>
                                        </p:tgtEl>
                                      </p:cBhvr>
                                    </p:animEffect>
                                  </p:childTnLst>
                                </p:cTn>
                              </p:par>
                              <p:par>
                                <p:cTn fill="hold" grpId="0" id="32" nodeType="withEffect" presetClass="entr" presetID="10" presetSubtype="0">
                                  <p:stCondLst>
                                    <p:cond delay="0"/>
                                  </p:stCondLst>
                                  <p:childTnLst>
                                    <p:set>
                                      <p:cBhvr>
                                        <p:cTn dur="1" fill="hold" id="33">
                                          <p:stCondLst>
                                            <p:cond delay="0"/>
                                          </p:stCondLst>
                                        </p:cTn>
                                        <p:tgtEl>
                                          <p:spTgt spid="38"/>
                                        </p:tgtEl>
                                        <p:attrNameLst>
                                          <p:attrName>style.visibility</p:attrName>
                                        </p:attrNameLst>
                                      </p:cBhvr>
                                      <p:to>
                                        <p:strVal val="visible"/>
                                      </p:to>
                                    </p:set>
                                    <p:animEffect filter="fade" transition="in">
                                      <p:cBhvr>
                                        <p:cTn dur="500" id="34"/>
                                        <p:tgtEl>
                                          <p:spTgt spid="3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9"/>
                                        </p:tgtEl>
                                        <p:attrNameLst>
                                          <p:attrName>style.visibility</p:attrName>
                                        </p:attrNameLst>
                                      </p:cBhvr>
                                      <p:to>
                                        <p:strVal val="visible"/>
                                      </p:to>
                                    </p:set>
                                    <p:animEffect filter="fade" transition="in">
                                      <p:cBhvr>
                                        <p:cTn dur="500" id="37"/>
                                        <p:tgtEl>
                                          <p:spTgt spid="39"/>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40"/>
                                        </p:tgtEl>
                                        <p:attrNameLst>
                                          <p:attrName>style.visibility</p:attrName>
                                        </p:attrNameLst>
                                      </p:cBhvr>
                                      <p:to>
                                        <p:strVal val="visible"/>
                                      </p:to>
                                    </p:set>
                                    <p:animEffect filter="fade" transition="in">
                                      <p:cBhvr>
                                        <p:cTn dur="500" id="40"/>
                                        <p:tgtEl>
                                          <p:spTgt spid="40"/>
                                        </p:tgtEl>
                                      </p:cBhvr>
                                    </p:animEffect>
                                  </p:childTnLst>
                                </p:cTn>
                              </p:par>
                              <p:par>
                                <p:cTn fill="hold" grpId="0" id="41" nodeType="withEffect" presetClass="entr" presetID="10" presetSubtype="0">
                                  <p:stCondLst>
                                    <p:cond delay="0"/>
                                  </p:stCondLst>
                                  <p:childTnLst>
                                    <p:set>
                                      <p:cBhvr>
                                        <p:cTn dur="1" fill="hold" id="42">
                                          <p:stCondLst>
                                            <p:cond delay="0"/>
                                          </p:stCondLst>
                                        </p:cTn>
                                        <p:tgtEl>
                                          <p:spTgt spid="41"/>
                                        </p:tgtEl>
                                        <p:attrNameLst>
                                          <p:attrName>style.visibility</p:attrName>
                                        </p:attrNameLst>
                                      </p:cBhvr>
                                      <p:to>
                                        <p:strVal val="visible"/>
                                      </p:to>
                                    </p:set>
                                    <p:animEffect filter="fade" transition="in">
                                      <p:cBhvr>
                                        <p:cTn dur="500" id="43"/>
                                        <p:tgtEl>
                                          <p:spTgt spid="41"/>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35"/>
                                        </p:tgtEl>
                                        <p:attrNameLst>
                                          <p:attrName>style.visibility</p:attrName>
                                        </p:attrNameLst>
                                      </p:cBhvr>
                                      <p:to>
                                        <p:strVal val="visible"/>
                                      </p:to>
                                    </p:set>
                                    <p:animEffect filter="fade" transition="in">
                                      <p:cBhvr>
                                        <p:cTn dur="500" id="48"/>
                                        <p:tgtEl>
                                          <p:spTgt spid="35"/>
                                        </p:tgtEl>
                                      </p:cBhvr>
                                    </p:animEffect>
                                  </p:childTnLst>
                                </p:cTn>
                              </p:par>
                              <p:par>
                                <p:cTn fill="hold" grpId="0" id="49" nodeType="withEffect" presetClass="entr" presetID="10" presetSubtype="0">
                                  <p:stCondLst>
                                    <p:cond delay="0"/>
                                  </p:stCondLst>
                                  <p:childTnLst>
                                    <p:set>
                                      <p:cBhvr>
                                        <p:cTn dur="1" fill="hold" id="50">
                                          <p:stCondLst>
                                            <p:cond delay="0"/>
                                          </p:stCondLst>
                                        </p:cTn>
                                        <p:tgtEl>
                                          <p:spTgt spid="5"/>
                                        </p:tgtEl>
                                        <p:attrNameLst>
                                          <p:attrName>style.visibility</p:attrName>
                                        </p:attrNameLst>
                                      </p:cBhvr>
                                      <p:to>
                                        <p:strVal val="visible"/>
                                      </p:to>
                                    </p:set>
                                    <p:animEffect filter="fade" transition="in">
                                      <p:cBhvr>
                                        <p:cTn dur="500" id="51"/>
                                        <p:tgtEl>
                                          <p:spTgt spid="5"/>
                                        </p:tgtEl>
                                      </p:cBhvr>
                                    </p:animEffect>
                                  </p:childTnLst>
                                </p:cTn>
                              </p:par>
                              <p:par>
                                <p:cTn fill="hold" grpId="1" id="52" nodeType="withEffect" presetClass="exit" presetID="10" presetSubtype="0">
                                  <p:stCondLst>
                                    <p:cond delay="0"/>
                                  </p:stCondLst>
                                  <p:childTnLst>
                                    <p:animEffect filter="fade" transition="out">
                                      <p:cBhvr>
                                        <p:cTn dur="500" id="53"/>
                                        <p:tgtEl>
                                          <p:spTgt spid="17"/>
                                        </p:tgtEl>
                                      </p:cBhvr>
                                    </p:animEffect>
                                    <p:set>
                                      <p:cBhvr>
                                        <p:cTn dur="1" fill="hold" id="54">
                                          <p:stCondLst>
                                            <p:cond delay="499"/>
                                          </p:stCondLst>
                                        </p:cTn>
                                        <p:tgtEl>
                                          <p:spTgt spid="17"/>
                                        </p:tgtEl>
                                        <p:attrNameLst>
                                          <p:attrName>style.visibility</p:attrName>
                                        </p:attrNameLst>
                                      </p:cBhvr>
                                      <p:to>
                                        <p:strVal val="hidden"/>
                                      </p:to>
                                    </p:se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500" id="59"/>
                                        <p:tgtEl>
                                          <p:spTgt spid="49"/>
                                        </p:tgtEl>
                                      </p:cBhvr>
                                    </p:animEffect>
                                    <p:anim calcmode="lin" valueType="num">
                                      <p:cBhvr>
                                        <p:cTn dur="500" fill="hold" id="60"/>
                                        <p:tgtEl>
                                          <p:spTgt spid="49"/>
                                        </p:tgtEl>
                                        <p:attrNameLst>
                                          <p:attrName>ppt_x</p:attrName>
                                        </p:attrNameLst>
                                      </p:cBhvr>
                                      <p:tavLst>
                                        <p:tav tm="0">
                                          <p:val>
                                            <p:strVal val="#ppt_x"/>
                                          </p:val>
                                        </p:tav>
                                        <p:tav tm="100000">
                                          <p:val>
                                            <p:strVal val="#ppt_x"/>
                                          </p:val>
                                        </p:tav>
                                      </p:tavLst>
                                    </p:anim>
                                    <p:anim calcmode="lin" valueType="num">
                                      <p:cBhvr>
                                        <p:cTn dur="5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50"/>
                                        </p:tgtEl>
                                        <p:attrNameLst>
                                          <p:attrName>style.visibility</p:attrName>
                                        </p:attrNameLst>
                                      </p:cBhvr>
                                      <p:to>
                                        <p:strVal val="visible"/>
                                      </p:to>
                                    </p:set>
                                    <p:animEffect filter="fade" transition="in">
                                      <p:cBhvr>
                                        <p:cTn dur="500" id="66"/>
                                        <p:tgtEl>
                                          <p:spTgt spid="50"/>
                                        </p:tgtEl>
                                      </p:cBhvr>
                                    </p:animEffect>
                                    <p:anim calcmode="lin" valueType="num">
                                      <p:cBhvr>
                                        <p:cTn dur="500" fill="hold" id="67"/>
                                        <p:tgtEl>
                                          <p:spTgt spid="50"/>
                                        </p:tgtEl>
                                        <p:attrNameLst>
                                          <p:attrName>ppt_x</p:attrName>
                                        </p:attrNameLst>
                                      </p:cBhvr>
                                      <p:tavLst>
                                        <p:tav tm="0">
                                          <p:val>
                                            <p:strVal val="#ppt_x"/>
                                          </p:val>
                                        </p:tav>
                                        <p:tav tm="100000">
                                          <p:val>
                                            <p:strVal val="#ppt_x"/>
                                          </p:val>
                                        </p:tav>
                                      </p:tavLst>
                                    </p:anim>
                                    <p:anim calcmode="lin" valueType="num">
                                      <p:cBhvr>
                                        <p:cTn dur="500" fill="hold" id="68"/>
                                        <p:tgtEl>
                                          <p:spTgt spid="50"/>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42" presetSubtype="0">
                                  <p:stCondLst>
                                    <p:cond delay="0"/>
                                  </p:stCondLst>
                                  <p:childTnLst>
                                    <p:set>
                                      <p:cBhvr>
                                        <p:cTn dur="1" fill="hold" id="72">
                                          <p:stCondLst>
                                            <p:cond delay="0"/>
                                          </p:stCondLst>
                                        </p:cTn>
                                        <p:tgtEl>
                                          <p:spTgt spid="51"/>
                                        </p:tgtEl>
                                        <p:attrNameLst>
                                          <p:attrName>style.visibility</p:attrName>
                                        </p:attrNameLst>
                                      </p:cBhvr>
                                      <p:to>
                                        <p:strVal val="visible"/>
                                      </p:to>
                                    </p:set>
                                    <p:animEffect filter="fade" transition="in">
                                      <p:cBhvr>
                                        <p:cTn dur="500" id="73"/>
                                        <p:tgtEl>
                                          <p:spTgt spid="51"/>
                                        </p:tgtEl>
                                      </p:cBhvr>
                                    </p:animEffect>
                                    <p:anim calcmode="lin" valueType="num">
                                      <p:cBhvr>
                                        <p:cTn dur="500" fill="hold" id="74"/>
                                        <p:tgtEl>
                                          <p:spTgt spid="51"/>
                                        </p:tgtEl>
                                        <p:attrNameLst>
                                          <p:attrName>ppt_x</p:attrName>
                                        </p:attrNameLst>
                                      </p:cBhvr>
                                      <p:tavLst>
                                        <p:tav tm="0">
                                          <p:val>
                                            <p:strVal val="#ppt_x"/>
                                          </p:val>
                                        </p:tav>
                                        <p:tav tm="100000">
                                          <p:val>
                                            <p:strVal val="#ppt_x"/>
                                          </p:val>
                                        </p:tav>
                                      </p:tavLst>
                                    </p:anim>
                                    <p:anim calcmode="lin" valueType="num">
                                      <p:cBhvr>
                                        <p:cTn dur="500" fill="hold" id="75"/>
                                        <p:tgtEl>
                                          <p:spTgt spid="51"/>
                                        </p:tgtEl>
                                        <p:attrNameLst>
                                          <p:attrName>ppt_y</p:attrName>
                                        </p:attrNameLst>
                                      </p:cBhvr>
                                      <p:tavLst>
                                        <p:tav tm="0">
                                          <p:val>
                                            <p:strVal val="#ppt_y+.1"/>
                                          </p:val>
                                        </p:tav>
                                        <p:tav tm="100000">
                                          <p:val>
                                            <p:strVal val="#ppt_y"/>
                                          </p:val>
                                        </p:tav>
                                      </p:tavLst>
                                    </p:anim>
                                  </p:childTnLst>
                                </p:cTn>
                              </p:par>
                            </p:childTnLst>
                          </p:cTn>
                        </p:par>
                      </p:childTnLst>
                    </p:cTn>
                  </p:par>
                  <p:par>
                    <p:cTn fill="hold" id="76">
                      <p:stCondLst>
                        <p:cond delay="indefinite"/>
                      </p:stCondLst>
                      <p:childTnLst>
                        <p:par>
                          <p:cTn fill="hold" id="77">
                            <p:stCondLst>
                              <p:cond delay="0"/>
                            </p:stCondLst>
                            <p:childTnLst>
                              <p:par>
                                <p:cTn fill="hold" grpId="0" id="78" nodeType="clickEffect" presetClass="entr" presetID="42" presetSubtype="0">
                                  <p:stCondLst>
                                    <p:cond delay="0"/>
                                  </p:stCondLst>
                                  <p:childTnLst>
                                    <p:set>
                                      <p:cBhvr>
                                        <p:cTn dur="1" fill="hold" id="79">
                                          <p:stCondLst>
                                            <p:cond delay="0"/>
                                          </p:stCondLst>
                                        </p:cTn>
                                        <p:tgtEl>
                                          <p:spTgt spid="52"/>
                                        </p:tgtEl>
                                        <p:attrNameLst>
                                          <p:attrName>style.visibility</p:attrName>
                                        </p:attrNameLst>
                                      </p:cBhvr>
                                      <p:to>
                                        <p:strVal val="visible"/>
                                      </p:to>
                                    </p:set>
                                    <p:animEffect filter="fade" transition="in">
                                      <p:cBhvr>
                                        <p:cTn dur="500" id="80"/>
                                        <p:tgtEl>
                                          <p:spTgt spid="52"/>
                                        </p:tgtEl>
                                      </p:cBhvr>
                                    </p:animEffect>
                                    <p:anim calcmode="lin" valueType="num">
                                      <p:cBhvr>
                                        <p:cTn dur="500" fill="hold" id="81"/>
                                        <p:tgtEl>
                                          <p:spTgt spid="52"/>
                                        </p:tgtEl>
                                        <p:attrNameLst>
                                          <p:attrName>ppt_x</p:attrName>
                                        </p:attrNameLst>
                                      </p:cBhvr>
                                      <p:tavLst>
                                        <p:tav tm="0">
                                          <p:val>
                                            <p:strVal val="#ppt_x"/>
                                          </p:val>
                                        </p:tav>
                                        <p:tav tm="100000">
                                          <p:val>
                                            <p:strVal val="#ppt_x"/>
                                          </p:val>
                                        </p:tav>
                                      </p:tavLst>
                                    </p:anim>
                                    <p:anim calcmode="lin" valueType="num">
                                      <p:cBhvr>
                                        <p:cTn dur="500" fill="hold" id="82"/>
                                        <p:tgtEl>
                                          <p:spTgt spid="52"/>
                                        </p:tgtEl>
                                        <p:attrNameLst>
                                          <p:attrName>ppt_y</p:attrName>
                                        </p:attrNameLst>
                                      </p:cBhvr>
                                      <p:tavLst>
                                        <p:tav tm="0">
                                          <p:val>
                                            <p:strVal val="#ppt_y+.1"/>
                                          </p:val>
                                        </p:tav>
                                        <p:tav tm="100000">
                                          <p:val>
                                            <p:strVal val="#ppt_y"/>
                                          </p:val>
                                        </p:tav>
                                      </p:tavLst>
                                    </p:anim>
                                  </p:childTnLst>
                                </p:cTn>
                              </p:par>
                            </p:childTnLst>
                          </p:cTn>
                        </p:par>
                      </p:childTnLst>
                    </p:cTn>
                  </p:par>
                  <p:par>
                    <p:cTn fill="hold" id="83">
                      <p:stCondLst>
                        <p:cond delay="indefinite"/>
                      </p:stCondLst>
                      <p:childTnLst>
                        <p:par>
                          <p:cTn fill="hold" id="84">
                            <p:stCondLst>
                              <p:cond delay="0"/>
                            </p:stCondLst>
                            <p:childTnLst>
                              <p:par>
                                <p:cTn accel="50000" decel="50000" fill="hold" grpId="1" id="85" nodeType="clickEffect" presetClass="path" presetID="64" presetSubtype="0">
                                  <p:stCondLst>
                                    <p:cond delay="0"/>
                                  </p:stCondLst>
                                  <p:childTnLst>
                                    <p:animMotion origin="layout" path="M -3.95833E-6 3.7037E-7 L -3.95833E-6 -0.1044 " pathEditMode="relative" ptsTypes="AA" rAng="0">
                                      <p:cBhvr>
                                        <p:cTn dur="750" fill="hold" id="86"/>
                                        <p:tgtEl>
                                          <p:spTgt spid="3"/>
                                        </p:tgtEl>
                                        <p:attrNameLst>
                                          <p:attrName>ppt_x</p:attrName>
                                          <p:attrName>ppt_y</p:attrName>
                                        </p:attrNameLst>
                                      </p:cBhvr>
                                      <p:rCtr x="0" y="-5231"/>
                                    </p:animMotion>
                                  </p:childTnLst>
                                </p:cTn>
                              </p:par>
                            </p:childTnLst>
                          </p:cTn>
                        </p:par>
                        <p:par>
                          <p:cTn fill="hold" id="87">
                            <p:stCondLst>
                              <p:cond delay="750"/>
                            </p:stCondLst>
                            <p:childTnLst>
                              <p:par>
                                <p:cTn fill="hold" grpId="0" id="88" nodeType="afterEffect" presetClass="entr" presetID="10" presetSubtype="0">
                                  <p:stCondLst>
                                    <p:cond delay="0"/>
                                  </p:stCondLst>
                                  <p:childTnLst>
                                    <p:set>
                                      <p:cBhvr>
                                        <p:cTn dur="1" fill="hold" id="89">
                                          <p:stCondLst>
                                            <p:cond delay="0"/>
                                          </p:stCondLst>
                                        </p:cTn>
                                        <p:tgtEl>
                                          <p:spTgt spid="20"/>
                                        </p:tgtEl>
                                        <p:attrNameLst>
                                          <p:attrName>style.visibility</p:attrName>
                                        </p:attrNameLst>
                                      </p:cBhvr>
                                      <p:to>
                                        <p:strVal val="visible"/>
                                      </p:to>
                                    </p:set>
                                    <p:animEffect filter="fade" transition="in">
                                      <p:cBhvr>
                                        <p:cTn dur="500" id="90"/>
                                        <p:tgtEl>
                                          <p:spTgt spid="20"/>
                                        </p:tgtEl>
                                      </p:cBhvr>
                                    </p:animEffect>
                                  </p:childTnLst>
                                </p:cTn>
                              </p:par>
                            </p:childTnLst>
                          </p:cTn>
                        </p:par>
                        <p:par>
                          <p:cTn fill="hold" id="91">
                            <p:stCondLst>
                              <p:cond delay="1250"/>
                            </p:stCondLst>
                            <p:childTnLst>
                              <p:par>
                                <p:cTn fill="hold" grpId="0" id="92" nodeType="afterEffect" presetClass="entr" presetID="10" presetSubtype="0">
                                  <p:stCondLst>
                                    <p:cond delay="0"/>
                                  </p:stCondLst>
                                  <p:childTnLst>
                                    <p:set>
                                      <p:cBhvr>
                                        <p:cTn dur="1" fill="hold" id="93">
                                          <p:stCondLst>
                                            <p:cond delay="0"/>
                                          </p:stCondLst>
                                        </p:cTn>
                                        <p:tgtEl>
                                          <p:spTgt spid="19"/>
                                        </p:tgtEl>
                                        <p:attrNameLst>
                                          <p:attrName>style.visibility</p:attrName>
                                        </p:attrNameLst>
                                      </p:cBhvr>
                                      <p:to>
                                        <p:strVal val="visible"/>
                                      </p:to>
                                    </p:set>
                                    <p:animEffect filter="fade" transition="in">
                                      <p:cBhvr>
                                        <p:cTn dur="500" id="94"/>
                                        <p:tgtEl>
                                          <p:spTgt spid="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1" spid="3"/>
      <p:bldP animBg="1" grpId="0" spid="35"/>
      <p:bldP animBg="1" grpId="0" spid="36"/>
      <p:bldP animBg="1" grpId="0" spid="37"/>
      <p:bldP animBg="1" grpId="0" spid="38"/>
      <p:bldP animBg="1" grpId="0" spid="39"/>
      <p:bldP animBg="1" grpId="0" spid="40"/>
      <p:bldP animBg="1" grpId="0" spid="41"/>
      <p:bldP grpId="0" spid="49"/>
      <p:bldP grpId="0" spid="50"/>
      <p:bldP grpId="0" spid="51"/>
      <p:bldP grpId="0" spid="52"/>
      <p:bldP grpId="0" spid="4"/>
      <p:bldP grpId="0" spid="16"/>
      <p:bldP grpId="1" spid="16"/>
      <p:bldP grpId="0" spid="17"/>
      <p:bldP grpId="1" spid="17"/>
      <p:bldP grpId="0" spid="5"/>
      <p:bldP animBg="1" grpId="0" spid="19"/>
      <p:bldP grpId="0" spid="20"/>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B1DDA-7BFC-4FD8-BB1D-E8A608139600}"/>
              </a:ext>
            </a:extLst>
          </p:cNvPr>
          <p:cNvSpPr>
            <a:spLocks noGrp="1"/>
          </p:cNvSpPr>
          <p:nvPr>
            <p:ph type="title"/>
          </p:nvPr>
        </p:nvSpPr>
        <p:spPr/>
        <p:txBody>
          <a:bodyPr/>
          <a:lstStyle/>
          <a:p txid="6a9708d1fa2847024c6b8342ead9dd7b">
            <a:r>
              <a:rPr dirty="0" lang="en-GB"/>
              <a:t>Aide à la production de produits de base</a:t>
            </a:r>
          </a:p>
        </p:txBody>
      </p:sp>
      <p:pic>
        <p:nvPicPr>
          <p:cNvPr id="3" name="Picture 24">
            <a:extLst>
              <a:ext uri="{FF2B5EF4-FFF2-40B4-BE49-F238E27FC236}">
                <a16:creationId xmlns:a16="http://schemas.microsoft.com/office/drawing/2014/main" id="{41521119-2842-4681-9BA7-61DD3BCC5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31604" y="2137862"/>
            <a:ext cx="1680177" cy="1680177"/>
          </a:xfrm>
          <a:prstGeom prst="rect">
            <a:avLst/>
          </a:prstGeom>
        </p:spPr>
      </p:pic>
      <p:grpSp>
        <p:nvGrpSpPr>
          <p:cNvPr id="21" name="Group 20">
            <a:extLst>
              <a:ext uri="{FF2B5EF4-FFF2-40B4-BE49-F238E27FC236}">
                <a16:creationId xmlns:a16="http://schemas.microsoft.com/office/drawing/2014/main" id="{ED6270F5-C2D9-4CC8-AFFB-2078D61535D0}"/>
              </a:ext>
            </a:extLst>
          </p:cNvPr>
          <p:cNvGrpSpPr/>
          <p:nvPr/>
        </p:nvGrpSpPr>
        <p:grpSpPr>
          <a:xfrm>
            <a:off x="2306275" y="2313581"/>
            <a:ext cx="2432659" cy="1300175"/>
            <a:chOff x="2316805" y="2313581"/>
            <a:chExt cx="2432659" cy="1300175"/>
          </a:xfrm>
        </p:grpSpPr>
        <p:pic>
          <p:nvPicPr>
            <p:cNvPr descr="Programmer female outline" id="12" name="Graphic 11">
              <a:extLst>
                <a:ext uri="{FF2B5EF4-FFF2-40B4-BE49-F238E27FC236}">
                  <a16:creationId xmlns:a16="http://schemas.microsoft.com/office/drawing/2014/main" id="{376AF04D-854E-4DF6-A09A-19DB7547F1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805" y="2313581"/>
              <a:ext cx="1300175" cy="1300175"/>
            </a:xfrm>
            <a:prstGeom prst="rect">
              <a:avLst/>
            </a:prstGeom>
          </p:spPr>
        </p:pic>
        <p:pic>
          <p:nvPicPr>
            <p:cNvPr descr="Programmer male outline" id="13" name="Graphic 12">
              <a:extLst>
                <a:ext uri="{FF2B5EF4-FFF2-40B4-BE49-F238E27FC236}">
                  <a16:creationId xmlns:a16="http://schemas.microsoft.com/office/drawing/2014/main" id="{7DA61BB0-4636-421F-881E-B05C30C312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49289" y="2313581"/>
              <a:ext cx="1300175" cy="1300175"/>
            </a:xfrm>
            <a:prstGeom prst="rect">
              <a:avLst/>
            </a:prstGeom>
          </p:spPr>
        </p:pic>
      </p:grpSp>
      <p:pic>
        <p:nvPicPr>
          <p:cNvPr descr="Icon  Description automatically generated" id="14" name="Picture 13">
            <a:extLst>
              <a:ext uri="{FF2B5EF4-FFF2-40B4-BE49-F238E27FC236}">
                <a16:creationId xmlns:a16="http://schemas.microsoft.com/office/drawing/2014/main" id="{49E4A5B0-52C4-4382-9160-CC9804A7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6840" y="3579633"/>
            <a:ext cx="1755648" cy="1755648"/>
          </a:xfrm>
          <a:prstGeom prst="rect">
            <a:avLst/>
          </a:prstGeom>
        </p:spPr>
      </p:pic>
      <p:pic>
        <p:nvPicPr>
          <p:cNvPr descr="Icon  Description automatically generated" id="16" name="Picture 15">
            <a:extLst>
              <a:ext uri="{FF2B5EF4-FFF2-40B4-BE49-F238E27FC236}">
                <a16:creationId xmlns:a16="http://schemas.microsoft.com/office/drawing/2014/main" id="{2942BA86-96FB-46BD-805A-08A8A7B02B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4872" y="3579633"/>
            <a:ext cx="1755648" cy="1755648"/>
          </a:xfrm>
          <a:prstGeom prst="rect">
            <a:avLst/>
          </a:prstGeom>
        </p:spPr>
      </p:pic>
      <p:pic>
        <p:nvPicPr>
          <p:cNvPr descr="Graphical user interface  Description automatically generated with low confidence" id="18" name="Picture 17">
            <a:extLst>
              <a:ext uri="{FF2B5EF4-FFF2-40B4-BE49-F238E27FC236}">
                <a16:creationId xmlns:a16="http://schemas.microsoft.com/office/drawing/2014/main" id="{23733A12-A50D-4315-AD7F-7A7E78A2C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36051" y="3581051"/>
            <a:ext cx="1752812" cy="1752812"/>
          </a:xfrm>
          <a:prstGeom prst="rect">
            <a:avLst/>
          </a:prstGeom>
        </p:spPr>
      </p:pic>
      <p:pic>
        <p:nvPicPr>
          <p:cNvPr descr="Icon  Description automatically generated with medium confidence" id="20" name="Picture 19">
            <a:extLst>
              <a:ext uri="{FF2B5EF4-FFF2-40B4-BE49-F238E27FC236}">
                <a16:creationId xmlns:a16="http://schemas.microsoft.com/office/drawing/2014/main" id="{76AD4FDF-A359-414A-B9CB-BA0386B0FC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506" y="3581051"/>
            <a:ext cx="1752812" cy="1752812"/>
          </a:xfrm>
          <a:prstGeom prst="rect">
            <a:avLst/>
          </a:prstGeom>
        </p:spPr>
      </p:pic>
      <p:grpSp>
        <p:nvGrpSpPr>
          <p:cNvPr descr="Classroom outline" id="23" name="Graphic 21">
            <a:extLst>
              <a:ext uri="{FF2B5EF4-FFF2-40B4-BE49-F238E27FC236}">
                <a16:creationId xmlns:a16="http://schemas.microsoft.com/office/drawing/2014/main" id="{BA7ACD5D-04E7-4403-A7B0-3091659D8C97}"/>
              </a:ext>
            </a:extLst>
          </p:cNvPr>
          <p:cNvGrpSpPr/>
          <p:nvPr/>
        </p:nvGrpSpPr>
        <p:grpSpPr>
          <a:xfrm>
            <a:off x="5466158" y="3867534"/>
            <a:ext cx="1261834" cy="1179846"/>
            <a:chOff x="4196093" y="4354603"/>
            <a:chExt cx="1998535" cy="1868679"/>
          </a:xfrm>
          <a:solidFill>
            <a:schemeClr val="tx2"/>
          </a:solidFill>
        </p:grpSpPr>
        <p:sp>
          <p:nvSpPr>
            <p:cNvPr descr="Classroom outline" id="24" name="Graphic 21">
              <a:extLst>
                <a:ext uri="{FF2B5EF4-FFF2-40B4-BE49-F238E27FC236}">
                  <a16:creationId xmlns:a16="http://schemas.microsoft.com/office/drawing/2014/main" id="{D01A2D03-E8DF-4907-8698-25433E15FB97}"/>
                </a:ext>
              </a:extLst>
            </p:cNvPr>
            <p:cNvSpPr/>
            <p:nvPr/>
          </p:nvSpPr>
          <p:spPr>
            <a:xfrm>
              <a:off x="4913505"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67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50" y="217593"/>
                    <a:pt x="217567" y="168897"/>
                    <a:pt x="217581" y="108815"/>
                  </a:cubicBezTo>
                  <a:cubicBezTo>
                    <a:pt x="217596" y="48732"/>
                    <a:pt x="168897" y="14"/>
                    <a:pt x="108815" y="0"/>
                  </a:cubicBezTo>
                  <a:cubicBezTo>
                    <a:pt x="108798" y="0"/>
                    <a:pt x="108783" y="0"/>
                    <a:pt x="108767" y="0"/>
                  </a:cubicBezTo>
                  <a:cubicBezTo>
                    <a:pt x="48703" y="14"/>
                    <a:pt x="14" y="48701"/>
                    <a:pt x="0" y="108767"/>
                  </a:cubicBezTo>
                  <a:close/>
                  <a:moveTo>
                    <a:pt x="169643" y="108767"/>
                  </a:moveTo>
                  <a:cubicBezTo>
                    <a:pt x="169657" y="142389"/>
                    <a:pt x="142413" y="169652"/>
                    <a:pt x="108791" y="169666"/>
                  </a:cubicBezTo>
                  <a:cubicBezTo>
                    <a:pt x="75169" y="169678"/>
                    <a:pt x="47905" y="142437"/>
                    <a:pt x="47891" y="108815"/>
                  </a:cubicBezTo>
                  <a:cubicBezTo>
                    <a:pt x="47877" y="75193"/>
                    <a:pt x="75121" y="47927"/>
                    <a:pt x="108743" y="47915"/>
                  </a:cubicBezTo>
                  <a:cubicBezTo>
                    <a:pt x="108760" y="47915"/>
                    <a:pt x="108774" y="47915"/>
                    <a:pt x="108791" y="47915"/>
                  </a:cubicBezTo>
                  <a:cubicBezTo>
                    <a:pt x="142377" y="47968"/>
                    <a:pt x="169590" y="75181"/>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5" name="Graphic 21">
              <a:extLst>
                <a:ext uri="{FF2B5EF4-FFF2-40B4-BE49-F238E27FC236}">
                  <a16:creationId xmlns:a16="http://schemas.microsoft.com/office/drawing/2014/main" id="{4CF35539-DAF0-4B15-A264-9B2A9AD419CE}"/>
                </a:ext>
              </a:extLst>
            </p:cNvPr>
            <p:cNvSpPr/>
            <p:nvPr/>
          </p:nvSpPr>
          <p:spPr>
            <a:xfrm>
              <a:off x="4804954" y="5910231"/>
              <a:ext cx="431233" cy="217222"/>
            </a:xfrm>
            <a:custGeom>
              <a:avLst/>
              <a:gdLst>
                <a:gd fmla="*/ 409744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44 w 431233" name="connsiteX9"/>
                <a:gd fmla="*/ 65164 h 217222" name="connsiteY9"/>
                <a:gd fmla="*/ 383391 w 431233" name="connsiteX10"/>
                <a:gd fmla="*/ 169307 h 217222" name="connsiteY10"/>
                <a:gd fmla="*/ 47819 w 431233" name="connsiteX11"/>
                <a:gd fmla="*/ 169307 h 217222" name="connsiteY11"/>
                <a:gd fmla="*/ 47819 w 431233" name="connsiteX12"/>
                <a:gd fmla="*/ 109414 h 217222" name="connsiteY12"/>
                <a:gd fmla="*/ 50718 w 431233" name="connsiteX13"/>
                <a:gd fmla="*/ 103017 h 217222" name="connsiteY13"/>
                <a:gd fmla="*/ 140103 w 431233" name="connsiteX14"/>
                <a:gd fmla="*/ 59271 h 217222" name="connsiteY14"/>
                <a:gd fmla="*/ 215880 w 431233" name="connsiteX15"/>
                <a:gd fmla="*/ 47795 h 217222" name="connsiteY15"/>
                <a:gd fmla="*/ 290388 w 431233" name="connsiteX16"/>
                <a:gd fmla="*/ 59103 h 217222" name="connsiteY16"/>
                <a:gd fmla="*/ 292233 w 431233" name="connsiteX17"/>
                <a:gd fmla="*/ 59630 h 217222" name="connsiteY17"/>
                <a:gd fmla="*/ 379941 w 431233" name="connsiteX18"/>
                <a:gd fmla="*/ 102634 h 217222" name="connsiteY18"/>
                <a:gd fmla="*/ 383295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44" y="65164"/>
                  </a:moveTo>
                  <a:cubicBezTo>
                    <a:pt x="378482" y="41070"/>
                    <a:pt x="342713" y="23474"/>
                    <a:pt x="304547" y="13416"/>
                  </a:cubicBezTo>
                  <a:cubicBezTo>
                    <a:pt x="275738" y="4571"/>
                    <a:pt x="245777" y="50"/>
                    <a:pt x="215641" y="0"/>
                  </a:cubicBezTo>
                  <a:cubicBezTo>
                    <a:pt x="185545" y="450"/>
                    <a:pt x="155647" y="4964"/>
                    <a:pt x="126759" y="13416"/>
                  </a:cubicBezTo>
                  <a:cubicBezTo>
                    <a:pt x="89014" y="24580"/>
                    <a:pt x="53442" y="42079"/>
                    <a:pt x="21562" y="65164"/>
                  </a:cubicBezTo>
                  <a:cubicBezTo>
                    <a:pt x="8258" y="75672"/>
                    <a:pt x="350" y="91577"/>
                    <a:pt x="0" y="108527"/>
                  </a:cubicBezTo>
                  <a:lnTo>
                    <a:pt x="0" y="217222"/>
                  </a:lnTo>
                  <a:lnTo>
                    <a:pt x="431234" y="217222"/>
                  </a:lnTo>
                  <a:lnTo>
                    <a:pt x="431234" y="108455"/>
                  </a:lnTo>
                  <a:cubicBezTo>
                    <a:pt x="430879" y="91544"/>
                    <a:pt x="423000" y="75672"/>
                    <a:pt x="409744" y="65164"/>
                  </a:cubicBezTo>
                  <a:close/>
                  <a:moveTo>
                    <a:pt x="383391" y="169307"/>
                  </a:moveTo>
                  <a:lnTo>
                    <a:pt x="47819" y="169307"/>
                  </a:lnTo>
                  <a:lnTo>
                    <a:pt x="47819" y="109414"/>
                  </a:lnTo>
                  <a:cubicBezTo>
                    <a:pt x="47860" y="106972"/>
                    <a:pt x="48909" y="104658"/>
                    <a:pt x="50718" y="103017"/>
                  </a:cubicBezTo>
                  <a:cubicBezTo>
                    <a:pt x="77864" y="83552"/>
                    <a:pt x="108077" y="68765"/>
                    <a:pt x="140103" y="59271"/>
                  </a:cubicBezTo>
                  <a:cubicBezTo>
                    <a:pt x="164738" y="52084"/>
                    <a:pt x="190222" y="48224"/>
                    <a:pt x="215880" y="47795"/>
                  </a:cubicBezTo>
                  <a:cubicBezTo>
                    <a:pt x="241139" y="47867"/>
                    <a:pt x="266246" y="51679"/>
                    <a:pt x="290388" y="59103"/>
                  </a:cubicBezTo>
                  <a:lnTo>
                    <a:pt x="292233" y="59630"/>
                  </a:lnTo>
                  <a:cubicBezTo>
                    <a:pt x="324053" y="67948"/>
                    <a:pt x="353878" y="82572"/>
                    <a:pt x="379941" y="102634"/>
                  </a:cubicBezTo>
                  <a:cubicBezTo>
                    <a:pt x="381786" y="104033"/>
                    <a:pt x="382993" y="106112"/>
                    <a:pt x="383295"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6" name="Graphic 21">
              <a:extLst>
                <a:ext uri="{FF2B5EF4-FFF2-40B4-BE49-F238E27FC236}">
                  <a16:creationId xmlns:a16="http://schemas.microsoft.com/office/drawing/2014/main" id="{ADDC4921-93AC-4FE5-BF86-1ADD041A6F2E}"/>
                </a:ext>
              </a:extLst>
            </p:cNvPr>
            <p:cNvSpPr/>
            <p:nvPr/>
          </p:nvSpPr>
          <p:spPr>
            <a:xfrm>
              <a:off x="5389419"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66 w 217581" name="connsiteX6"/>
                <a:gd fmla="*/ 108767 h 217581" name="connsiteY6"/>
                <a:gd fmla="*/ 108815 w 217581" name="connsiteX7"/>
                <a:gd fmla="*/ 169666 h 217581" name="connsiteY7"/>
                <a:gd fmla="*/ 47915 w 217581" name="connsiteX8"/>
                <a:gd fmla="*/ 108815 h 217581" name="connsiteY8"/>
                <a:gd fmla="*/ 108767 w 217581" name="connsiteX9"/>
                <a:gd fmla="*/ 47915 h 217581" name="connsiteY9"/>
                <a:gd fmla="*/ 108791 w 217581" name="connsiteX10"/>
                <a:gd fmla="*/ 47915 h 217581" name="connsiteY10"/>
                <a:gd fmla="*/ 169595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4" y="168850"/>
                    <a:pt x="48684" y="217567"/>
                    <a:pt x="108767" y="217581"/>
                  </a:cubicBezTo>
                  <a:cubicBezTo>
                    <a:pt x="168849" y="217593"/>
                    <a:pt x="217569" y="168897"/>
                    <a:pt x="217581" y="108815"/>
                  </a:cubicBezTo>
                  <a:cubicBezTo>
                    <a:pt x="217596" y="48732"/>
                    <a:pt x="168897" y="14"/>
                    <a:pt x="108815" y="0"/>
                  </a:cubicBezTo>
                  <a:cubicBezTo>
                    <a:pt x="108807" y="0"/>
                    <a:pt x="108798" y="0"/>
                    <a:pt x="108791" y="0"/>
                  </a:cubicBezTo>
                  <a:cubicBezTo>
                    <a:pt x="48722" y="14"/>
                    <a:pt x="26" y="48698"/>
                    <a:pt x="0" y="108767"/>
                  </a:cubicBezTo>
                  <a:close/>
                  <a:moveTo>
                    <a:pt x="169666" y="108767"/>
                  </a:moveTo>
                  <a:cubicBezTo>
                    <a:pt x="169681" y="142389"/>
                    <a:pt x="142437" y="169652"/>
                    <a:pt x="108815" y="169666"/>
                  </a:cubicBezTo>
                  <a:cubicBezTo>
                    <a:pt x="75193" y="169678"/>
                    <a:pt x="47929" y="142437"/>
                    <a:pt x="47915" y="108815"/>
                  </a:cubicBezTo>
                  <a:cubicBezTo>
                    <a:pt x="47900" y="75193"/>
                    <a:pt x="75145" y="47927"/>
                    <a:pt x="108767" y="47915"/>
                  </a:cubicBezTo>
                  <a:cubicBezTo>
                    <a:pt x="108774" y="47915"/>
                    <a:pt x="108783" y="47915"/>
                    <a:pt x="108791" y="47915"/>
                  </a:cubicBezTo>
                  <a:cubicBezTo>
                    <a:pt x="142357" y="47994"/>
                    <a:pt x="169542" y="75200"/>
                    <a:pt x="169595"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7" name="Graphic 21">
              <a:extLst>
                <a:ext uri="{FF2B5EF4-FFF2-40B4-BE49-F238E27FC236}">
                  <a16:creationId xmlns:a16="http://schemas.microsoft.com/office/drawing/2014/main" id="{D1BBDA76-89F1-41A8-B8C7-BB5386E0F3AC}"/>
                </a:ext>
              </a:extLst>
            </p:cNvPr>
            <p:cNvSpPr/>
            <p:nvPr/>
          </p:nvSpPr>
          <p:spPr>
            <a:xfrm>
              <a:off x="5284174" y="5910231"/>
              <a:ext cx="431233" cy="217222"/>
            </a:xfrm>
            <a:custGeom>
              <a:avLst/>
              <a:gdLst>
                <a:gd fmla="*/ 409720 w 431233" name="connsiteX0"/>
                <a:gd fmla="*/ 65164 h 217222" name="connsiteY0"/>
                <a:gd fmla="*/ 304547 w 431233" name="connsiteX1"/>
                <a:gd fmla="*/ 13416 h 217222" name="connsiteY1"/>
                <a:gd fmla="*/ 215641 w 431233" name="connsiteX2"/>
                <a:gd fmla="*/ 0 h 217222" name="connsiteY2"/>
                <a:gd fmla="*/ 126759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86 w 431233" name="connsiteX13"/>
                <a:gd fmla="*/ 103017 h 217222" name="connsiteY13"/>
                <a:gd fmla="*/ 140247 w 431233" name="connsiteX14"/>
                <a:gd fmla="*/ 59271 h 217222" name="connsiteY14"/>
                <a:gd fmla="*/ 216024 w 431233" name="connsiteX15"/>
                <a:gd fmla="*/ 47795 h 217222" name="connsiteY15"/>
                <a:gd fmla="*/ 290556 w 431233" name="connsiteX16"/>
                <a:gd fmla="*/ 59103 h 217222" name="connsiteY16"/>
                <a:gd fmla="*/ 292400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63" y="41075"/>
                    <a:pt x="342704" y="23481"/>
                    <a:pt x="304547" y="13416"/>
                  </a:cubicBezTo>
                  <a:cubicBezTo>
                    <a:pt x="275738" y="4574"/>
                    <a:pt x="245777" y="53"/>
                    <a:pt x="215641" y="0"/>
                  </a:cubicBezTo>
                  <a:cubicBezTo>
                    <a:pt x="185546" y="450"/>
                    <a:pt x="155647" y="4964"/>
                    <a:pt x="126759" y="13416"/>
                  </a:cubicBezTo>
                  <a:cubicBezTo>
                    <a:pt x="89011" y="24576"/>
                    <a:pt x="53439" y="42074"/>
                    <a:pt x="21562" y="65164"/>
                  </a:cubicBezTo>
                  <a:cubicBezTo>
                    <a:pt x="8258" y="75672"/>
                    <a:pt x="350" y="91577"/>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13" y="106970"/>
                    <a:pt x="49072" y="104656"/>
                    <a:pt x="50886" y="103017"/>
                  </a:cubicBezTo>
                  <a:cubicBezTo>
                    <a:pt x="78020" y="83547"/>
                    <a:pt x="108225" y="68760"/>
                    <a:pt x="140247" y="59271"/>
                  </a:cubicBezTo>
                  <a:cubicBezTo>
                    <a:pt x="164882" y="52086"/>
                    <a:pt x="190366" y="48226"/>
                    <a:pt x="216024" y="47795"/>
                  </a:cubicBezTo>
                  <a:cubicBezTo>
                    <a:pt x="241290" y="47867"/>
                    <a:pt x="266407" y="51679"/>
                    <a:pt x="290556" y="59103"/>
                  </a:cubicBezTo>
                  <a:lnTo>
                    <a:pt x="292400" y="59630"/>
                  </a:lnTo>
                  <a:cubicBezTo>
                    <a:pt x="324216" y="67943"/>
                    <a:pt x="354033" y="82567"/>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8" name="Graphic 21">
              <a:extLst>
                <a:ext uri="{FF2B5EF4-FFF2-40B4-BE49-F238E27FC236}">
                  <a16:creationId xmlns:a16="http://schemas.microsoft.com/office/drawing/2014/main" id="{1E49238B-613A-4F92-9CDA-43DD3EBB0369}"/>
                </a:ext>
              </a:extLst>
            </p:cNvPr>
            <p:cNvSpPr/>
            <p:nvPr/>
          </p:nvSpPr>
          <p:spPr>
            <a:xfrm>
              <a:off x="5868568" y="5662727"/>
              <a:ext cx="217581" cy="217581"/>
            </a:xfrm>
            <a:custGeom>
              <a:avLst/>
              <a:gdLst>
                <a:gd fmla="*/ 0 w 217581" name="connsiteX0"/>
                <a:gd fmla="*/ 108767 h 217581" name="connsiteY0"/>
                <a:gd fmla="*/ 108767 w 217581" name="connsiteX1"/>
                <a:gd fmla="*/ 217581 h 217581" name="connsiteY1"/>
                <a:gd fmla="*/ 217581 w 217581" name="connsiteX2"/>
                <a:gd fmla="*/ 108815 h 217581" name="connsiteY2"/>
                <a:gd fmla="*/ 108815 w 217581" name="connsiteX3"/>
                <a:gd fmla="*/ 0 h 217581" name="connsiteY3"/>
                <a:gd fmla="*/ 108791 w 217581" name="connsiteX4"/>
                <a:gd fmla="*/ 0 h 217581" name="connsiteY4"/>
                <a:gd fmla="*/ 0 w 217581" name="connsiteX5"/>
                <a:gd fmla="*/ 108767 h 217581" name="connsiteY5"/>
                <a:gd fmla="*/ 169643 w 217581" name="connsiteX6"/>
                <a:gd fmla="*/ 108767 h 217581" name="connsiteY6"/>
                <a:gd fmla="*/ 108791 w 217581" name="connsiteX7"/>
                <a:gd fmla="*/ 169666 h 217581" name="connsiteY7"/>
                <a:gd fmla="*/ 47891 w 217581" name="connsiteX8"/>
                <a:gd fmla="*/ 108815 h 217581" name="connsiteY8"/>
                <a:gd fmla="*/ 108743 w 217581" name="connsiteX9"/>
                <a:gd fmla="*/ 47915 h 217581" name="connsiteY9"/>
                <a:gd fmla="*/ 108791 w 217581" name="connsiteX10"/>
                <a:gd fmla="*/ 47915 h 217581" name="connsiteY10"/>
                <a:gd fmla="*/ 169643 w 217581" name="connsiteX11"/>
                <a:gd fmla="*/ 108767 h 217581"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17581" w="217581">
                  <a:moveTo>
                    <a:pt x="0" y="108767"/>
                  </a:moveTo>
                  <a:cubicBezTo>
                    <a:pt x="-12" y="168850"/>
                    <a:pt x="48684" y="217567"/>
                    <a:pt x="108767" y="217581"/>
                  </a:cubicBezTo>
                  <a:cubicBezTo>
                    <a:pt x="168849" y="217593"/>
                    <a:pt x="217569" y="168897"/>
                    <a:pt x="217581" y="108815"/>
                  </a:cubicBezTo>
                  <a:cubicBezTo>
                    <a:pt x="217596" y="48732"/>
                    <a:pt x="168897" y="14"/>
                    <a:pt x="108815" y="0"/>
                  </a:cubicBezTo>
                  <a:cubicBezTo>
                    <a:pt x="108808" y="0"/>
                    <a:pt x="108798" y="0"/>
                    <a:pt x="108791" y="0"/>
                  </a:cubicBezTo>
                  <a:cubicBezTo>
                    <a:pt x="48722" y="14"/>
                    <a:pt x="26" y="48698"/>
                    <a:pt x="0" y="108767"/>
                  </a:cubicBezTo>
                  <a:close/>
                  <a:moveTo>
                    <a:pt x="169643" y="108767"/>
                  </a:moveTo>
                  <a:cubicBezTo>
                    <a:pt x="169657" y="142389"/>
                    <a:pt x="142412" y="169652"/>
                    <a:pt x="108791" y="169666"/>
                  </a:cubicBezTo>
                  <a:cubicBezTo>
                    <a:pt x="75169" y="169678"/>
                    <a:pt x="47905" y="142437"/>
                    <a:pt x="47891" y="108815"/>
                  </a:cubicBezTo>
                  <a:cubicBezTo>
                    <a:pt x="47879" y="75193"/>
                    <a:pt x="75121" y="47927"/>
                    <a:pt x="108743" y="47915"/>
                  </a:cubicBezTo>
                  <a:cubicBezTo>
                    <a:pt x="108759" y="47915"/>
                    <a:pt x="108774" y="47915"/>
                    <a:pt x="108791" y="47915"/>
                  </a:cubicBezTo>
                  <a:cubicBezTo>
                    <a:pt x="142381" y="47956"/>
                    <a:pt x="169602" y="75176"/>
                    <a:pt x="169643" y="10876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29" name="Graphic 21">
              <a:extLst>
                <a:ext uri="{FF2B5EF4-FFF2-40B4-BE49-F238E27FC236}">
                  <a16:creationId xmlns:a16="http://schemas.microsoft.com/office/drawing/2014/main" id="{E68D4EAB-E4EE-424D-960D-206F4FBE683C}"/>
                </a:ext>
              </a:extLst>
            </p:cNvPr>
            <p:cNvSpPr/>
            <p:nvPr/>
          </p:nvSpPr>
          <p:spPr>
            <a:xfrm>
              <a:off x="5763395" y="5910231"/>
              <a:ext cx="431233" cy="217222"/>
            </a:xfrm>
            <a:custGeom>
              <a:avLst/>
              <a:gdLst>
                <a:gd fmla="*/ 409720 w 431233" name="connsiteX0"/>
                <a:gd fmla="*/ 65164 h 217222" name="connsiteY0"/>
                <a:gd fmla="*/ 304523 w 431233" name="connsiteX1"/>
                <a:gd fmla="*/ 13416 h 217222" name="connsiteY1"/>
                <a:gd fmla="*/ 215641 w 431233" name="connsiteX2"/>
                <a:gd fmla="*/ 0 h 217222" name="connsiteY2"/>
                <a:gd fmla="*/ 126735 w 431233" name="connsiteX3"/>
                <a:gd fmla="*/ 13416 h 217222" name="connsiteY3"/>
                <a:gd fmla="*/ 21562 w 431233" name="connsiteX4"/>
                <a:gd fmla="*/ 65164 h 217222" name="connsiteY4"/>
                <a:gd fmla="*/ 0 w 431233" name="connsiteX5"/>
                <a:gd fmla="*/ 108527 h 217222" name="connsiteY5"/>
                <a:gd fmla="*/ 0 w 431233" name="connsiteX6"/>
                <a:gd fmla="*/ 217222 h 217222" name="connsiteY6"/>
                <a:gd fmla="*/ 431234 w 431233" name="connsiteX7"/>
                <a:gd fmla="*/ 217222 h 217222" name="connsiteY7"/>
                <a:gd fmla="*/ 431234 w 431233" name="connsiteX8"/>
                <a:gd fmla="*/ 108455 h 217222" name="connsiteY8"/>
                <a:gd fmla="*/ 409720 w 431233" name="connsiteX9"/>
                <a:gd fmla="*/ 65164 h 217222" name="connsiteY9"/>
                <a:gd fmla="*/ 383367 w 431233" name="connsiteX10"/>
                <a:gd fmla="*/ 169307 h 217222" name="connsiteY10"/>
                <a:gd fmla="*/ 47963 w 431233" name="connsiteX11"/>
                <a:gd fmla="*/ 169307 h 217222" name="connsiteY11"/>
                <a:gd fmla="*/ 47963 w 431233" name="connsiteX12"/>
                <a:gd fmla="*/ 109414 h 217222" name="connsiteY12"/>
                <a:gd fmla="*/ 50862 w 431233" name="connsiteX13"/>
                <a:gd fmla="*/ 103017 h 217222" name="connsiteY13"/>
                <a:gd fmla="*/ 140247 w 431233" name="connsiteX14"/>
                <a:gd fmla="*/ 59271 h 217222" name="connsiteY14"/>
                <a:gd fmla="*/ 216024 w 431233" name="connsiteX15"/>
                <a:gd fmla="*/ 47795 h 217222" name="connsiteY15"/>
                <a:gd fmla="*/ 290532 w 431233" name="connsiteX16"/>
                <a:gd fmla="*/ 59103 h 217222" name="connsiteY16"/>
                <a:gd fmla="*/ 292376 w 431233" name="connsiteX17"/>
                <a:gd fmla="*/ 59630 h 217222" name="connsiteY17"/>
                <a:gd fmla="*/ 380085 w 431233" name="connsiteX18"/>
                <a:gd fmla="*/ 102634 h 217222" name="connsiteY18"/>
                <a:gd fmla="*/ 383439 w 431233" name="connsiteX19"/>
                <a:gd fmla="*/ 108407 h 217222"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217222" w="431233">
                  <a:moveTo>
                    <a:pt x="409720" y="65164"/>
                  </a:moveTo>
                  <a:cubicBezTo>
                    <a:pt x="378458" y="41070"/>
                    <a:pt x="342689" y="23474"/>
                    <a:pt x="304523" y="13416"/>
                  </a:cubicBezTo>
                  <a:cubicBezTo>
                    <a:pt x="275721" y="4574"/>
                    <a:pt x="245770" y="53"/>
                    <a:pt x="215641" y="0"/>
                  </a:cubicBezTo>
                  <a:cubicBezTo>
                    <a:pt x="185536" y="450"/>
                    <a:pt x="155632" y="4962"/>
                    <a:pt x="126735" y="13416"/>
                  </a:cubicBezTo>
                  <a:cubicBezTo>
                    <a:pt x="88995" y="24576"/>
                    <a:pt x="53430" y="42074"/>
                    <a:pt x="21562" y="65164"/>
                  </a:cubicBezTo>
                  <a:cubicBezTo>
                    <a:pt x="8244" y="75660"/>
                    <a:pt x="331" y="91573"/>
                    <a:pt x="0" y="108527"/>
                  </a:cubicBezTo>
                  <a:lnTo>
                    <a:pt x="0" y="217222"/>
                  </a:lnTo>
                  <a:lnTo>
                    <a:pt x="431234" y="217222"/>
                  </a:lnTo>
                  <a:lnTo>
                    <a:pt x="431234" y="108455"/>
                  </a:lnTo>
                  <a:cubicBezTo>
                    <a:pt x="430874" y="91539"/>
                    <a:pt x="422985" y="75667"/>
                    <a:pt x="409720" y="65164"/>
                  </a:cubicBezTo>
                  <a:close/>
                  <a:moveTo>
                    <a:pt x="383367" y="169307"/>
                  </a:moveTo>
                  <a:lnTo>
                    <a:pt x="47963" y="169307"/>
                  </a:lnTo>
                  <a:lnTo>
                    <a:pt x="47963" y="109414"/>
                  </a:lnTo>
                  <a:cubicBezTo>
                    <a:pt x="48004" y="106972"/>
                    <a:pt x="49053" y="104658"/>
                    <a:pt x="50862" y="103017"/>
                  </a:cubicBezTo>
                  <a:cubicBezTo>
                    <a:pt x="78008" y="83552"/>
                    <a:pt x="108220" y="68765"/>
                    <a:pt x="140247" y="59271"/>
                  </a:cubicBezTo>
                  <a:cubicBezTo>
                    <a:pt x="164882" y="52084"/>
                    <a:pt x="190366" y="48224"/>
                    <a:pt x="216024" y="47795"/>
                  </a:cubicBezTo>
                  <a:cubicBezTo>
                    <a:pt x="241282" y="47867"/>
                    <a:pt x="266390" y="51679"/>
                    <a:pt x="290532" y="59103"/>
                  </a:cubicBezTo>
                  <a:lnTo>
                    <a:pt x="292376" y="59630"/>
                  </a:lnTo>
                  <a:cubicBezTo>
                    <a:pt x="324197" y="67948"/>
                    <a:pt x="354021" y="82572"/>
                    <a:pt x="380085" y="102634"/>
                  </a:cubicBezTo>
                  <a:cubicBezTo>
                    <a:pt x="381929" y="104033"/>
                    <a:pt x="383137" y="106112"/>
                    <a:pt x="383439" y="108407"/>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0" name="Graphic 21">
              <a:extLst>
                <a:ext uri="{FF2B5EF4-FFF2-40B4-BE49-F238E27FC236}">
                  <a16:creationId xmlns:a16="http://schemas.microsoft.com/office/drawing/2014/main" id="{34D1734F-7A20-482C-964F-A979EFF162BF}"/>
                </a:ext>
              </a:extLst>
            </p:cNvPr>
            <p:cNvSpPr/>
            <p:nvPr/>
          </p:nvSpPr>
          <p:spPr>
            <a:xfrm>
              <a:off x="4565284" y="4354603"/>
              <a:ext cx="1413488" cy="1006211"/>
            </a:xfrm>
            <a:custGeom>
              <a:avLst/>
              <a:gdLst>
                <a:gd fmla="*/ 47915 w 1413488" name="connsiteX0"/>
                <a:gd fmla="*/ 95830 h 1006211" name="connsiteY0"/>
                <a:gd fmla="*/ 95830 w 1413488" name="connsiteX1"/>
                <a:gd fmla="*/ 47915 h 1006211" name="connsiteY1"/>
                <a:gd fmla="*/ 1317659 w 1413488" name="connsiteX2"/>
                <a:gd fmla="*/ 47915 h 1006211" name="connsiteY2"/>
                <a:gd fmla="*/ 1365573 w 1413488" name="connsiteX3"/>
                <a:gd fmla="*/ 95830 h 1006211" name="connsiteY3"/>
                <a:gd fmla="*/ 1365573 w 1413488" name="connsiteX4"/>
                <a:gd fmla="*/ 910382 h 1006211" name="connsiteY4"/>
                <a:gd fmla="*/ 1317659 w 1413488" name="connsiteX5"/>
                <a:gd fmla="*/ 958297 h 1006211" name="connsiteY5"/>
                <a:gd fmla="*/ 507011 w 1413488" name="connsiteX6"/>
                <a:gd fmla="*/ 958297 h 1006211" name="connsiteY6"/>
                <a:gd fmla="*/ 477999 w 1413488" name="connsiteX7"/>
                <a:gd fmla="*/ 1006212 h 1006211" name="connsiteY7"/>
                <a:gd fmla="*/ 1317659 w 1413488" name="connsiteX8"/>
                <a:gd fmla="*/ 1006212 h 1006211" name="connsiteY8"/>
                <a:gd fmla="*/ 1413488 w 1413488" name="connsiteX9"/>
                <a:gd fmla="*/ 910382 h 1006211" name="connsiteY9"/>
                <a:gd fmla="*/ 1413488 w 1413488" name="connsiteX10"/>
                <a:gd fmla="*/ 95830 h 1006211" name="connsiteY10"/>
                <a:gd fmla="*/ 1317659 w 1413488" name="connsiteX11"/>
                <a:gd fmla="*/ 0 h 1006211" name="connsiteY11"/>
                <a:gd fmla="*/ 95830 w 1413488" name="connsiteX12"/>
                <a:gd fmla="*/ 0 h 1006211" name="connsiteY12"/>
                <a:gd fmla="*/ 0 w 1413488" name="connsiteX13"/>
                <a:gd fmla="*/ 95830 h 1006211" name="connsiteY13"/>
                <a:gd fmla="*/ 0 w 1413488" name="connsiteX14"/>
                <a:gd fmla="*/ 192450 h 1006211" name="connsiteY14"/>
                <a:gd fmla="*/ 47915 w 1413488" name="connsiteX15"/>
                <a:gd fmla="*/ 201266 h 1006211"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006211" w="1413488">
                  <a:moveTo>
                    <a:pt x="47915" y="95830"/>
                  </a:moveTo>
                  <a:cubicBezTo>
                    <a:pt x="47915" y="69366"/>
                    <a:pt x="69366" y="47915"/>
                    <a:pt x="95830" y="47915"/>
                  </a:cubicBezTo>
                  <a:lnTo>
                    <a:pt x="1317659" y="47915"/>
                  </a:lnTo>
                  <a:cubicBezTo>
                    <a:pt x="1344122" y="47915"/>
                    <a:pt x="1365573" y="69366"/>
                    <a:pt x="1365573" y="95830"/>
                  </a:cubicBezTo>
                  <a:lnTo>
                    <a:pt x="1365573" y="910382"/>
                  </a:lnTo>
                  <a:cubicBezTo>
                    <a:pt x="1365573" y="936846"/>
                    <a:pt x="1344122" y="958297"/>
                    <a:pt x="1317659" y="958297"/>
                  </a:cubicBezTo>
                  <a:lnTo>
                    <a:pt x="507011" y="958297"/>
                  </a:lnTo>
                  <a:lnTo>
                    <a:pt x="477999" y="1006212"/>
                  </a:lnTo>
                  <a:lnTo>
                    <a:pt x="1317659" y="1006212"/>
                  </a:lnTo>
                  <a:cubicBezTo>
                    <a:pt x="1370583" y="1006212"/>
                    <a:pt x="1413488" y="963307"/>
                    <a:pt x="1413488" y="910382"/>
                  </a:cubicBezTo>
                  <a:lnTo>
                    <a:pt x="1413488" y="95830"/>
                  </a:lnTo>
                  <a:cubicBezTo>
                    <a:pt x="1413488" y="42905"/>
                    <a:pt x="1370583" y="0"/>
                    <a:pt x="1317659" y="0"/>
                  </a:cubicBezTo>
                  <a:lnTo>
                    <a:pt x="95830" y="0"/>
                  </a:lnTo>
                  <a:cubicBezTo>
                    <a:pt x="42905" y="0"/>
                    <a:pt x="0" y="42905"/>
                    <a:pt x="0" y="95830"/>
                  </a:cubicBezTo>
                  <a:lnTo>
                    <a:pt x="0" y="192450"/>
                  </a:lnTo>
                  <a:cubicBezTo>
                    <a:pt x="16255" y="193554"/>
                    <a:pt x="32331" y="196513"/>
                    <a:pt x="47915" y="201266"/>
                  </a:cubicBezTo>
                  <a:close/>
                </a:path>
              </a:pathLst>
            </a:custGeom>
            <a:solidFill>
              <a:schemeClr val="tx2"/>
            </a:solidFill>
            <a:ln cap="flat" w="23912">
              <a:noFill/>
              <a:prstDash val="solid"/>
              <a:miter/>
            </a:ln>
          </p:spPr>
          <p:txBody>
            <a:bodyPr anchor="ctr" rtlCol="0"/>
            <a:lstStyle/>
            <a:p>
              <a:endParaRPr lang="en-GB"/>
            </a:p>
          </p:txBody>
        </p:sp>
        <p:sp>
          <p:nvSpPr>
            <p:cNvPr descr="Classroom outline" id="31" name="Graphic 21">
              <a:extLst>
                <a:ext uri="{FF2B5EF4-FFF2-40B4-BE49-F238E27FC236}">
                  <a16:creationId xmlns:a16="http://schemas.microsoft.com/office/drawing/2014/main" id="{A30983E7-3126-4B3C-ABFF-EC126209D737}"/>
                </a:ext>
              </a:extLst>
            </p:cNvPr>
            <p:cNvSpPr/>
            <p:nvPr/>
          </p:nvSpPr>
          <p:spPr>
            <a:xfrm>
              <a:off x="4196093" y="4713203"/>
              <a:ext cx="1192176" cy="901154"/>
            </a:xfrm>
            <a:custGeom>
              <a:avLst/>
              <a:gdLst>
                <a:gd fmla="*/ 654284 w 1192176" name="connsiteX0"/>
                <a:gd fmla="*/ 554921 h 901154" name="connsiteY0"/>
                <a:gd fmla="*/ 677451 w 1192176" name="connsiteX1"/>
                <a:gd fmla="*/ 543853 h 901154" name="connsiteY1"/>
                <a:gd fmla="*/ 780276 w 1192176" name="connsiteX2"/>
                <a:gd fmla="*/ 379841 h 901154" name="connsiteY2"/>
                <a:gd fmla="*/ 832824 w 1192176" name="connsiteX3"/>
                <a:gd fmla="*/ 367979 h 901154" name="connsiteY3"/>
                <a:gd fmla="*/ 834612 w 1192176" name="connsiteX4"/>
                <a:gd fmla="*/ 369179 h 901154" name="connsiteY4"/>
                <a:gd fmla="*/ 842565 w 1192176" name="connsiteX5"/>
                <a:gd fmla="*/ 423946 h 901154" name="connsiteY5"/>
                <a:gd fmla="*/ 717052 w 1192176" name="connsiteX6"/>
                <a:gd fmla="*/ 631250 h 901154" name="connsiteY6"/>
                <a:gd fmla="*/ 655506 w 1192176" name="connsiteX7"/>
                <a:gd fmla="*/ 648164 h 901154" name="connsiteY7"/>
                <a:gd fmla="*/ 623091 w 1192176" name="connsiteX8"/>
                <a:gd fmla="*/ 658058 h 901154" name="connsiteY8"/>
                <a:gd fmla="*/ 632986 w 1192176" name="connsiteX9"/>
                <a:gd fmla="*/ 690473 h 901154" name="connsiteY9"/>
                <a:gd fmla="*/ 758020 w 1192176" name="connsiteX10"/>
                <a:gd fmla="*/ 656070 h 901154" name="connsiteY10"/>
                <a:gd fmla="*/ 883293 w 1192176" name="connsiteX11"/>
                <a:gd fmla="*/ 449173 h 901154" name="connsiteY11"/>
                <a:gd fmla="*/ 881736 w 1192176" name="connsiteX12"/>
                <a:gd fmla="*/ 349990 h 901154" name="connsiteY12"/>
                <a:gd fmla="*/ 1185564 w 1192176" name="connsiteX13"/>
                <a:gd fmla="*/ 40484 h 901154" name="connsiteY13"/>
                <a:gd fmla="*/ 1184745 w 1192176" name="connsiteX14"/>
                <a:gd fmla="*/ 6613 h 901154" name="connsiteY14"/>
                <a:gd fmla="*/ 1151353 w 1192176" name="connsiteX15"/>
                <a:gd fmla="*/ 6943 h 901154" name="connsiteY15"/>
                <a:gd fmla="*/ 843715 w 1192176" name="connsiteX16"/>
                <a:gd fmla="*/ 320306 h 901154" name="connsiteY16"/>
                <a:gd fmla="*/ 795801 w 1192176" name="connsiteX17"/>
                <a:gd fmla="*/ 315778 h 901154" name="connsiteY17"/>
                <a:gd fmla="*/ 739668 w 1192176" name="connsiteX18"/>
                <a:gd fmla="*/ 354278 h 901154" name="connsiteY18"/>
                <a:gd fmla="*/ 663867 w 1192176" name="connsiteX19"/>
                <a:gd fmla="*/ 475239 h 901154" name="connsiteY19"/>
                <a:gd fmla="*/ 619618 w 1192176" name="connsiteX20"/>
                <a:gd fmla="*/ 341365 h 901154" name="connsiteY20"/>
                <a:gd fmla="*/ 618060 w 1192176" name="connsiteX21"/>
                <a:gd fmla="*/ 337675 h 901154" name="connsiteY21"/>
                <a:gd fmla="*/ 353475 w 1192176" name="connsiteX22"/>
                <a:gd fmla="*/ 240336 h 901154" name="connsiteY22"/>
                <a:gd fmla="*/ 88697 w 1192176" name="connsiteX23"/>
                <a:gd fmla="*/ 337915 h 901154" name="connsiteY23"/>
                <a:gd fmla="*/ 87260 w 1192176" name="connsiteX24"/>
                <a:gd fmla="*/ 341293 h 901154" name="connsiteY24"/>
                <a:gd fmla="*/ 85750 w 1192176" name="connsiteX25"/>
                <a:gd fmla="*/ 346324 h 901154" name="connsiteY25"/>
                <a:gd fmla="*/ 2115 w 1192176" name="connsiteX26"/>
                <a:gd fmla="*/ 803552 h 901154" name="connsiteY26"/>
                <a:gd fmla="*/ 60989 w 1192176" name="connsiteX27"/>
                <a:gd fmla="*/ 898603 h 901154" name="connsiteY27"/>
                <a:gd fmla="*/ 66800 w 1192176" name="connsiteX28"/>
                <a:gd fmla="*/ 899741 h 901154" name="connsiteY28"/>
                <a:gd fmla="*/ 73987 w 1192176" name="connsiteX29"/>
                <a:gd fmla="*/ 900867 h 901154" name="connsiteY29"/>
                <a:gd fmla="*/ 77772 w 1192176" name="connsiteX30"/>
                <a:gd fmla="*/ 901154 h 901154" name="connsiteY30"/>
                <a:gd fmla="*/ 100975 w 1192176" name="connsiteX31"/>
                <a:gd fmla="*/ 876466 h 901154" name="connsiteY31"/>
                <a:gd fmla="*/ 81366 w 1192176" name="connsiteX32"/>
                <a:gd fmla="*/ 853647 h 901154" name="connsiteY32"/>
                <a:gd fmla="*/ 74179 w 1192176" name="connsiteX33"/>
                <a:gd fmla="*/ 852497 h 901154" name="connsiteY33"/>
                <a:gd fmla="*/ 53192 w 1192176" name="connsiteX34"/>
                <a:gd fmla="*/ 839104 h 901154" name="connsiteY34"/>
                <a:gd fmla="*/ 49000 w 1192176" name="connsiteX35"/>
                <a:gd fmla="*/ 813446 h 901154" name="connsiteY35"/>
                <a:gd fmla="*/ 132395 w 1192176" name="connsiteX36"/>
                <a:gd fmla="*/ 357632 h 901154" name="connsiteY36"/>
                <a:gd fmla="*/ 132659 w 1192176" name="connsiteX37"/>
                <a:gd fmla="*/ 356961 h 901154" name="connsiteY37"/>
                <a:gd fmla="*/ 353475 w 1192176" name="connsiteX38"/>
                <a:gd fmla="*/ 288251 h 901154" name="connsiteY38"/>
                <a:gd fmla="*/ 574098 w 1192176" name="connsiteX39"/>
                <a:gd fmla="*/ 356554 h 901154" name="connsiteY39"/>
                <a:gd fmla="*/ 634423 w 1192176" name="connsiteX40"/>
                <a:gd fmla="*/ 538630 h 901154" name="connsiteY40"/>
                <a:gd fmla="*/ 654284 w 1192176" name="connsiteX41"/>
                <a:gd fmla="*/ 554921 h 901154"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01154" w="1192176">
                  <a:moveTo>
                    <a:pt x="654284" y="554921"/>
                  </a:moveTo>
                  <a:cubicBezTo>
                    <a:pt x="663498" y="556031"/>
                    <a:pt x="672525" y="551718"/>
                    <a:pt x="677451" y="543853"/>
                  </a:cubicBezTo>
                  <a:lnTo>
                    <a:pt x="780276" y="379841"/>
                  </a:lnTo>
                  <a:cubicBezTo>
                    <a:pt x="791512" y="362055"/>
                    <a:pt x="815038" y="356743"/>
                    <a:pt x="832824" y="367979"/>
                  </a:cubicBezTo>
                  <a:cubicBezTo>
                    <a:pt x="833430" y="368362"/>
                    <a:pt x="834027" y="368763"/>
                    <a:pt x="834612" y="369179"/>
                  </a:cubicBezTo>
                  <a:cubicBezTo>
                    <a:pt x="851164" y="382555"/>
                    <a:pt x="854628" y="406417"/>
                    <a:pt x="842565" y="423946"/>
                  </a:cubicBezTo>
                  <a:lnTo>
                    <a:pt x="717052" y="631250"/>
                  </a:lnTo>
                  <a:cubicBezTo>
                    <a:pt x="704271" y="652320"/>
                    <a:pt x="677259" y="659745"/>
                    <a:pt x="655506" y="648164"/>
                  </a:cubicBezTo>
                  <a:cubicBezTo>
                    <a:pt x="643822" y="641944"/>
                    <a:pt x="629311" y="646374"/>
                    <a:pt x="623091" y="658058"/>
                  </a:cubicBezTo>
                  <a:cubicBezTo>
                    <a:pt x="616872" y="669742"/>
                    <a:pt x="621302" y="684253"/>
                    <a:pt x="632986" y="690473"/>
                  </a:cubicBezTo>
                  <a:cubicBezTo>
                    <a:pt x="677190" y="713994"/>
                    <a:pt x="732069" y="698894"/>
                    <a:pt x="758020" y="656070"/>
                  </a:cubicBezTo>
                  <a:lnTo>
                    <a:pt x="883293" y="449173"/>
                  </a:lnTo>
                  <a:cubicBezTo>
                    <a:pt x="902921" y="418850"/>
                    <a:pt x="902306" y="379680"/>
                    <a:pt x="881736" y="349990"/>
                  </a:cubicBezTo>
                  <a:lnTo>
                    <a:pt x="1185564" y="40484"/>
                  </a:lnTo>
                  <a:cubicBezTo>
                    <a:pt x="1194692" y="30903"/>
                    <a:pt x="1194325" y="15740"/>
                    <a:pt x="1184745" y="6613"/>
                  </a:cubicBezTo>
                  <a:cubicBezTo>
                    <a:pt x="1175358" y="-2331"/>
                    <a:pt x="1160560" y="-2185"/>
                    <a:pt x="1151353" y="6943"/>
                  </a:cubicBezTo>
                  <a:lnTo>
                    <a:pt x="843715" y="320306"/>
                  </a:lnTo>
                  <a:cubicBezTo>
                    <a:pt x="828507" y="314238"/>
                    <a:pt x="811876" y="312666"/>
                    <a:pt x="795801" y="315778"/>
                  </a:cubicBezTo>
                  <a:cubicBezTo>
                    <a:pt x="772622" y="320417"/>
                    <a:pt x="752342" y="334324"/>
                    <a:pt x="739668" y="354278"/>
                  </a:cubicBezTo>
                  <a:lnTo>
                    <a:pt x="663867" y="475239"/>
                  </a:lnTo>
                  <a:lnTo>
                    <a:pt x="619618" y="341365"/>
                  </a:lnTo>
                  <a:lnTo>
                    <a:pt x="618060" y="337675"/>
                  </a:lnTo>
                  <a:cubicBezTo>
                    <a:pt x="582412" y="255837"/>
                    <a:pt x="497483" y="240336"/>
                    <a:pt x="353475" y="240336"/>
                  </a:cubicBezTo>
                  <a:cubicBezTo>
                    <a:pt x="209466" y="240336"/>
                    <a:pt x="124633" y="255837"/>
                    <a:pt x="88697" y="337915"/>
                  </a:cubicBezTo>
                  <a:cubicBezTo>
                    <a:pt x="88697" y="337915"/>
                    <a:pt x="87739" y="339927"/>
                    <a:pt x="87260" y="341293"/>
                  </a:cubicBezTo>
                  <a:cubicBezTo>
                    <a:pt x="86630" y="342929"/>
                    <a:pt x="86126" y="344611"/>
                    <a:pt x="85750" y="346324"/>
                  </a:cubicBezTo>
                  <a:lnTo>
                    <a:pt x="2115" y="803552"/>
                  </a:lnTo>
                  <a:cubicBezTo>
                    <a:pt x="-7875" y="846057"/>
                    <a:pt x="18484" y="888612"/>
                    <a:pt x="60989" y="898603"/>
                  </a:cubicBezTo>
                  <a:cubicBezTo>
                    <a:pt x="62911" y="899055"/>
                    <a:pt x="64849" y="899434"/>
                    <a:pt x="66800" y="899741"/>
                  </a:cubicBezTo>
                  <a:lnTo>
                    <a:pt x="73987" y="900867"/>
                  </a:lnTo>
                  <a:cubicBezTo>
                    <a:pt x="75239" y="901068"/>
                    <a:pt x="76505" y="901164"/>
                    <a:pt x="77772" y="901154"/>
                  </a:cubicBezTo>
                  <a:cubicBezTo>
                    <a:pt x="90997" y="900744"/>
                    <a:pt x="101385" y="889691"/>
                    <a:pt x="100975" y="876466"/>
                  </a:cubicBezTo>
                  <a:cubicBezTo>
                    <a:pt x="100625" y="865192"/>
                    <a:pt x="92458" y="855688"/>
                    <a:pt x="81366" y="853647"/>
                  </a:cubicBezTo>
                  <a:lnTo>
                    <a:pt x="74179" y="852497"/>
                  </a:lnTo>
                  <a:cubicBezTo>
                    <a:pt x="65613" y="851179"/>
                    <a:pt x="57997" y="846318"/>
                    <a:pt x="53192" y="839104"/>
                  </a:cubicBezTo>
                  <a:cubicBezTo>
                    <a:pt x="48198" y="831541"/>
                    <a:pt x="46673" y="822205"/>
                    <a:pt x="49000" y="813446"/>
                  </a:cubicBezTo>
                  <a:lnTo>
                    <a:pt x="132395" y="357632"/>
                  </a:lnTo>
                  <a:lnTo>
                    <a:pt x="132659" y="356961"/>
                  </a:lnTo>
                  <a:cubicBezTo>
                    <a:pt x="152184" y="312376"/>
                    <a:pt x="193127" y="288251"/>
                    <a:pt x="353475" y="288251"/>
                  </a:cubicBezTo>
                  <a:cubicBezTo>
                    <a:pt x="513822" y="288251"/>
                    <a:pt x="554717" y="312376"/>
                    <a:pt x="574098" y="356554"/>
                  </a:cubicBezTo>
                  <a:lnTo>
                    <a:pt x="634423" y="538630"/>
                  </a:lnTo>
                  <a:cubicBezTo>
                    <a:pt x="637327" y="547451"/>
                    <a:pt x="645065" y="553800"/>
                    <a:pt x="654284" y="554921"/>
                  </a:cubicBezTo>
                  <a:close/>
                </a:path>
              </a:pathLst>
            </a:custGeom>
            <a:solidFill>
              <a:schemeClr val="accent1"/>
            </a:solidFill>
            <a:ln cap="flat" w="23912">
              <a:noFill/>
              <a:prstDash val="solid"/>
              <a:miter/>
            </a:ln>
          </p:spPr>
          <p:txBody>
            <a:bodyPr anchor="ctr" rtlCol="0"/>
            <a:lstStyle/>
            <a:p>
              <a:endParaRPr lang="en-GB"/>
            </a:p>
          </p:txBody>
        </p:sp>
        <p:sp>
          <p:nvSpPr>
            <p:cNvPr descr="Classroom outline" id="32" name="Graphic 21">
              <a:extLst>
                <a:ext uri="{FF2B5EF4-FFF2-40B4-BE49-F238E27FC236}">
                  <a16:creationId xmlns:a16="http://schemas.microsoft.com/office/drawing/2014/main" id="{0FE7F2D8-D6EB-4FB9-9585-30650AFCD48F}"/>
                </a:ext>
              </a:extLst>
            </p:cNvPr>
            <p:cNvSpPr/>
            <p:nvPr/>
          </p:nvSpPr>
          <p:spPr>
            <a:xfrm>
              <a:off x="4373624" y="5179218"/>
              <a:ext cx="359361" cy="1044064"/>
            </a:xfrm>
            <a:custGeom>
              <a:avLst/>
              <a:gdLst>
                <a:gd fmla="*/ 335404 w 359361" name="connsiteX0"/>
                <a:gd fmla="*/ 0 h 1044064" name="connsiteY0"/>
                <a:gd fmla="*/ 311447 w 359361" name="connsiteX1"/>
                <a:gd fmla="*/ 23957 h 1044064" name="connsiteY1"/>
                <a:gd fmla="*/ 311447 w 359361" name="connsiteX2"/>
                <a:gd fmla="*/ 996150 h 1044064" name="connsiteY2"/>
                <a:gd fmla="*/ 203638 w 359361" name="connsiteX3"/>
                <a:gd fmla="*/ 996150 h 1044064" name="connsiteY3"/>
                <a:gd fmla="*/ 203638 w 359361" name="connsiteX4"/>
                <a:gd fmla="*/ 400760 h 1044064" name="connsiteY4"/>
                <a:gd fmla="*/ 155723 w 359361" name="connsiteX5"/>
                <a:gd fmla="*/ 400760 h 1044064" name="connsiteY5"/>
                <a:gd fmla="*/ 155723 w 359361" name="connsiteX6"/>
                <a:gd fmla="*/ 996150 h 1044064" name="connsiteY6"/>
                <a:gd fmla="*/ 47915 w 359361" name="connsiteX7"/>
                <a:gd fmla="*/ 996150 h 1044064" name="connsiteY7"/>
                <a:gd fmla="*/ 47915 w 359361" name="connsiteX8"/>
                <a:gd fmla="*/ 23957 h 1044064" name="connsiteY8"/>
                <a:gd fmla="*/ 23957 w 359361" name="connsiteX9"/>
                <a:gd fmla="*/ 0 h 1044064" name="connsiteY9"/>
                <a:gd fmla="*/ 0 w 359361" name="connsiteX10"/>
                <a:gd fmla="*/ 23957 h 1044064" name="connsiteY10"/>
                <a:gd fmla="*/ 0 w 359361" name="connsiteX11"/>
                <a:gd fmla="*/ 1044065 h 1044064" name="connsiteY11"/>
                <a:gd fmla="*/ 359361 w 359361" name="connsiteX12"/>
                <a:gd fmla="*/ 1044065 h 1044064" name="connsiteY12"/>
                <a:gd fmla="*/ 359361 w 359361" name="connsiteX13"/>
                <a:gd fmla="*/ 23957 h 1044064" name="connsiteY13"/>
                <a:gd fmla="*/ 335404 w 359361" name="connsiteX14"/>
                <a:gd fmla="*/ 0 h 104406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044064" w="359361">
                  <a:moveTo>
                    <a:pt x="335404" y="0"/>
                  </a:moveTo>
                  <a:cubicBezTo>
                    <a:pt x="322172" y="0"/>
                    <a:pt x="311447" y="10726"/>
                    <a:pt x="311447" y="23957"/>
                  </a:cubicBezTo>
                  <a:lnTo>
                    <a:pt x="311447" y="996150"/>
                  </a:lnTo>
                  <a:lnTo>
                    <a:pt x="203638" y="996150"/>
                  </a:lnTo>
                  <a:lnTo>
                    <a:pt x="203638" y="400760"/>
                  </a:lnTo>
                  <a:lnTo>
                    <a:pt x="155723" y="400760"/>
                  </a:lnTo>
                  <a:lnTo>
                    <a:pt x="155723" y="996150"/>
                  </a:lnTo>
                  <a:lnTo>
                    <a:pt x="47915" y="996150"/>
                  </a:lnTo>
                  <a:lnTo>
                    <a:pt x="47915" y="23957"/>
                  </a:lnTo>
                  <a:cubicBezTo>
                    <a:pt x="47915" y="10726"/>
                    <a:pt x="37189" y="0"/>
                    <a:pt x="23957" y="0"/>
                  </a:cubicBezTo>
                  <a:cubicBezTo>
                    <a:pt x="10726" y="0"/>
                    <a:pt x="0" y="10726"/>
                    <a:pt x="0" y="23957"/>
                  </a:cubicBezTo>
                  <a:lnTo>
                    <a:pt x="0" y="1044065"/>
                  </a:lnTo>
                  <a:lnTo>
                    <a:pt x="359361" y="1044065"/>
                  </a:lnTo>
                  <a:lnTo>
                    <a:pt x="359361" y="23957"/>
                  </a:lnTo>
                  <a:cubicBezTo>
                    <a:pt x="359361" y="10726"/>
                    <a:pt x="348636" y="0"/>
                    <a:pt x="335404" y="0"/>
                  </a:cubicBezTo>
                  <a:close/>
                </a:path>
              </a:pathLst>
            </a:custGeom>
            <a:solidFill>
              <a:schemeClr val="accent1"/>
            </a:solidFill>
            <a:ln cap="flat" w="23912">
              <a:noFill/>
              <a:prstDash val="solid"/>
              <a:miter/>
            </a:ln>
          </p:spPr>
          <p:txBody>
            <a:bodyPr anchor="ctr" rtlCol="0"/>
            <a:lstStyle/>
            <a:p>
              <a:endParaRPr dirty="0" lang="en-GB"/>
            </a:p>
          </p:txBody>
        </p:sp>
        <p:sp>
          <p:nvSpPr>
            <p:cNvPr descr="Classroom outline" id="33" name="Graphic 21">
              <a:extLst>
                <a:ext uri="{FF2B5EF4-FFF2-40B4-BE49-F238E27FC236}">
                  <a16:creationId xmlns:a16="http://schemas.microsoft.com/office/drawing/2014/main" id="{431A2114-E2F9-493D-9047-AFD30B708258}"/>
                </a:ext>
              </a:extLst>
            </p:cNvPr>
            <p:cNvSpPr/>
            <p:nvPr/>
          </p:nvSpPr>
          <p:spPr>
            <a:xfrm>
              <a:off x="4405823" y="4618135"/>
              <a:ext cx="287489" cy="287489"/>
            </a:xfrm>
            <a:custGeom>
              <a:avLst/>
              <a:gdLst>
                <a:gd fmla="*/ 143745 w 287489" name="connsiteX0"/>
                <a:gd fmla="*/ 287489 h 287489" name="connsiteY0"/>
                <a:gd fmla="*/ 287489 w 287489" name="connsiteX1"/>
                <a:gd fmla="*/ 143745 h 287489" name="connsiteY1"/>
                <a:gd fmla="*/ 143745 w 287489" name="connsiteX2"/>
                <a:gd fmla="*/ 0 h 287489" name="connsiteY2"/>
                <a:gd fmla="*/ 0 w 287489" name="connsiteX3"/>
                <a:gd fmla="*/ 143745 h 287489" name="connsiteY3"/>
                <a:gd fmla="*/ 143745 w 287489" name="connsiteX4"/>
                <a:gd fmla="*/ 287489 h 287489" name="connsiteY4"/>
                <a:gd fmla="*/ 143745 w 287489" name="connsiteX5"/>
                <a:gd fmla="*/ 47915 h 287489" name="connsiteY5"/>
                <a:gd fmla="*/ 239574 w 287489" name="connsiteX6"/>
                <a:gd fmla="*/ 143745 h 287489" name="connsiteY6"/>
                <a:gd fmla="*/ 143745 w 287489" name="connsiteX7"/>
                <a:gd fmla="*/ 239574 h 287489" name="connsiteY7"/>
                <a:gd fmla="*/ 47915 w 287489" name="connsiteX8"/>
                <a:gd fmla="*/ 143745 h 287489" name="connsiteY8"/>
                <a:gd fmla="*/ 143745 w 287489" name="connsiteX9"/>
                <a:gd fmla="*/ 47915 h 28748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7489" w="287489">
                  <a:moveTo>
                    <a:pt x="143745" y="287489"/>
                  </a:moveTo>
                  <a:cubicBezTo>
                    <a:pt x="223132" y="287489"/>
                    <a:pt x="287489" y="223132"/>
                    <a:pt x="287489" y="143745"/>
                  </a:cubicBezTo>
                  <a:cubicBezTo>
                    <a:pt x="287489" y="64357"/>
                    <a:pt x="223132" y="0"/>
                    <a:pt x="143745" y="0"/>
                  </a:cubicBezTo>
                  <a:cubicBezTo>
                    <a:pt x="64357" y="0"/>
                    <a:pt x="0" y="64357"/>
                    <a:pt x="0" y="143745"/>
                  </a:cubicBezTo>
                  <a:cubicBezTo>
                    <a:pt x="93" y="223094"/>
                    <a:pt x="64395" y="287396"/>
                    <a:pt x="143745" y="287489"/>
                  </a:cubicBezTo>
                  <a:close/>
                  <a:moveTo>
                    <a:pt x="143745" y="47915"/>
                  </a:moveTo>
                  <a:cubicBezTo>
                    <a:pt x="196669" y="47915"/>
                    <a:pt x="239574" y="90820"/>
                    <a:pt x="239574" y="143745"/>
                  </a:cubicBezTo>
                  <a:cubicBezTo>
                    <a:pt x="239574" y="196669"/>
                    <a:pt x="196669" y="239574"/>
                    <a:pt x="143745" y="239574"/>
                  </a:cubicBezTo>
                  <a:cubicBezTo>
                    <a:pt x="90820" y="239574"/>
                    <a:pt x="47915" y="196669"/>
                    <a:pt x="47915" y="143745"/>
                  </a:cubicBezTo>
                  <a:cubicBezTo>
                    <a:pt x="47915" y="90820"/>
                    <a:pt x="90820" y="47915"/>
                    <a:pt x="143745" y="47915"/>
                  </a:cubicBezTo>
                  <a:close/>
                </a:path>
              </a:pathLst>
            </a:custGeom>
            <a:solidFill>
              <a:schemeClr val="accent1"/>
            </a:solidFill>
            <a:ln cap="flat" w="23912">
              <a:noFill/>
              <a:prstDash val="solid"/>
              <a:miter/>
            </a:ln>
          </p:spPr>
          <p:txBody>
            <a:bodyPr anchor="ctr" rtlCol="0"/>
            <a:lstStyle/>
            <a:p>
              <a:endParaRPr dirty="0" lang="en-GB"/>
            </a:p>
          </p:txBody>
        </p:sp>
      </p:grpSp>
      <p:sp>
        <p:nvSpPr>
          <p:cNvPr id="34" name="Rectangle: Rounded Corners 33">
            <a:extLst>
              <a:ext uri="{FF2B5EF4-FFF2-40B4-BE49-F238E27FC236}">
                <a16:creationId xmlns:a16="http://schemas.microsoft.com/office/drawing/2014/main" id="{A440CEC7-64BE-456E-BAF6-CDAA8D305403}"/>
              </a:ext>
            </a:extLst>
          </p:cNvPr>
          <p:cNvSpPr/>
          <p:nvPr/>
        </p:nvSpPr>
        <p:spPr>
          <a:xfrm>
            <a:off x="2260128" y="1508764"/>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dirty="0" lang="en-GB" sz="2400"/>
              <a:t>Groupes HISP</a:t>
            </a:r>
          </a:p>
        </p:txBody>
      </p:sp>
      <p:sp>
        <p:nvSpPr>
          <p:cNvPr id="35" name="Rectangle: Rounded Corners 34">
            <a:extLst>
              <a:ext uri="{FF2B5EF4-FFF2-40B4-BE49-F238E27FC236}">
                <a16:creationId xmlns:a16="http://schemas.microsoft.com/office/drawing/2014/main" id="{B08E311C-3186-4C0A-8C7A-6AA2F39E2B29}"/>
              </a:ext>
            </a:extLst>
          </p:cNvPr>
          <p:cNvSpPr/>
          <p:nvPr/>
        </p:nvSpPr>
        <p:spPr>
          <a:xfrm>
            <a:off x="7183956" y="1508764"/>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36" name="TextBox 35">
            <a:extLst>
              <a:ext uri="{FF2B5EF4-FFF2-40B4-BE49-F238E27FC236}">
                <a16:creationId xmlns:a16="http://schemas.microsoft.com/office/drawing/2014/main" id="{700D9902-7B27-4FD0-9129-80FD4E595CF2}"/>
              </a:ext>
            </a:extLst>
          </p:cNvPr>
          <p:cNvSpPr txBox="1"/>
          <p:nvPr/>
        </p:nvSpPr>
        <p:spPr>
          <a:xfrm>
            <a:off x="5588646" y="1367139"/>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cxnSp>
        <p:nvCxnSpPr>
          <p:cNvPr id="17" name="Straight Arrow Connector 16">
            <a:extLst>
              <a:ext uri="{FF2B5EF4-FFF2-40B4-BE49-F238E27FC236}">
                <a16:creationId xmlns:a16="http://schemas.microsoft.com/office/drawing/2014/main" id="{B781B21E-AD43-43F3-A3A2-AE0DC3106F70}"/>
              </a:ext>
            </a:extLst>
          </p:cNvPr>
          <p:cNvCxnSpPr>
            <a:cxnSpLocks/>
          </p:cNvCxnSpPr>
          <p:nvPr/>
        </p:nvCxnSpPr>
        <p:spPr>
          <a:xfrm>
            <a:off x="4749464" y="2963669"/>
            <a:ext cx="2985469" cy="14282"/>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06398983"/>
      </p:ext>
    </p:extLst>
  </p:cSld>
  <p:clrMapOvr>
    <a:masterClrMapping/>
  </p:clrMapOvr>
  <mc:AlternateContent xmlns:mc="http://schemas.openxmlformats.org/markup-compatibility/2006">
    <mc:Choice xmlns:p159="http://schemas.microsoft.com/office/powerpoint/2015/09/main" Requires="p159">
      <p:transition advClick="0" advTm="24157" spd="slow">
        <p159:morph option="byObject"/>
      </p:transition>
    </mc:Choice>
    <mc:Fallback>
      <p:transition advClick="0" advTm="2415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21"/>
                                        </p:tgtEl>
                                        <p:attrNameLst>
                                          <p:attrName>style.visibility</p:attrName>
                                        </p:attrNameLst>
                                      </p:cBhvr>
                                      <p:to>
                                        <p:strVal val="visible"/>
                                      </p:to>
                                    </p:set>
                                    <p:animEffect filter="fade" transition="in">
                                      <p:cBhvr>
                                        <p:cTn dur="1000" id="7"/>
                                        <p:tgtEl>
                                          <p:spTgt spid="21"/>
                                        </p:tgtEl>
                                      </p:cBhvr>
                                    </p:animEffect>
                                    <p:anim calcmode="lin" valueType="num">
                                      <p:cBhvr>
                                        <p:cTn dur="1000" fill="hold" id="8"/>
                                        <p:tgtEl>
                                          <p:spTgt spid="21"/>
                                        </p:tgtEl>
                                        <p:attrNameLst>
                                          <p:attrName>ppt_x</p:attrName>
                                        </p:attrNameLst>
                                      </p:cBhvr>
                                      <p:tavLst>
                                        <p:tav tm="0">
                                          <p:val>
                                            <p:strVal val="#ppt_x"/>
                                          </p:val>
                                        </p:tav>
                                        <p:tav tm="100000">
                                          <p:val>
                                            <p:strVal val="#ppt_x"/>
                                          </p:val>
                                        </p:tav>
                                      </p:tavLst>
                                    </p:anim>
                                    <p:anim calcmode="lin" valueType="num">
                                      <p:cBhvr>
                                        <p:cTn dur="1000" fill="hold" id="9"/>
                                        <p:tgtEl>
                                          <p:spTgt spid="21"/>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17"/>
                                        </p:tgtEl>
                                        <p:attrNameLst>
                                          <p:attrName>style.visibility</p:attrName>
                                        </p:attrNameLst>
                                      </p:cBhvr>
                                      <p:to>
                                        <p:strVal val="visible"/>
                                      </p:to>
                                    </p:set>
                                    <p:animEffect filter="wipe(left)" transition="in">
                                      <p:cBhvr>
                                        <p:cTn dur="1500" id="14"/>
                                        <p:tgtEl>
                                          <p:spTgt spid="17"/>
                                        </p:tgtEl>
                                      </p:cBhvr>
                                    </p:animEffect>
                                  </p:childTnLst>
                                </p:cTn>
                              </p:par>
                              <p:par>
                                <p:cTn fill="hold" id="15" nodeType="withEffect" presetClass="entr" presetID="47" presetSubtype="0">
                                  <p:stCondLst>
                                    <p:cond delay="0"/>
                                  </p:stCondLst>
                                  <p:childTnLst>
                                    <p:set>
                                      <p:cBhvr>
                                        <p:cTn dur="1" fill="hold" id="16">
                                          <p:stCondLst>
                                            <p:cond delay="0"/>
                                          </p:stCondLst>
                                        </p:cTn>
                                        <p:tgtEl>
                                          <p:spTgt spid="3"/>
                                        </p:tgtEl>
                                        <p:attrNameLst>
                                          <p:attrName>style.visibility</p:attrName>
                                        </p:attrNameLst>
                                      </p:cBhvr>
                                      <p:to>
                                        <p:strVal val="visible"/>
                                      </p:to>
                                    </p:set>
                                    <p:animEffect filter="fade" transition="in">
                                      <p:cBhvr>
                                        <p:cTn dur="1500" id="17"/>
                                        <p:tgtEl>
                                          <p:spTgt spid="3"/>
                                        </p:tgtEl>
                                      </p:cBhvr>
                                    </p:animEffect>
                                    <p:anim calcmode="lin" valueType="num">
                                      <p:cBhvr>
                                        <p:cTn dur="1500" fill="hold" id="18"/>
                                        <p:tgtEl>
                                          <p:spTgt spid="3"/>
                                        </p:tgtEl>
                                        <p:attrNameLst>
                                          <p:attrName>ppt_x</p:attrName>
                                        </p:attrNameLst>
                                      </p:cBhvr>
                                      <p:tavLst>
                                        <p:tav tm="0">
                                          <p:val>
                                            <p:strVal val="#ppt_x"/>
                                          </p:val>
                                        </p:tav>
                                        <p:tav tm="100000">
                                          <p:val>
                                            <p:strVal val="#ppt_x"/>
                                          </p:val>
                                        </p:tav>
                                      </p:tavLst>
                                    </p:anim>
                                    <p:anim calcmode="lin" valueType="num">
                                      <p:cBhvr>
                                        <p:cTn dur="1500" fill="hold" id="19"/>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id="22" nodeType="clickEffect" presetClass="entr" presetID="10" presetSubtype="0">
                                  <p:stCondLst>
                                    <p:cond delay="0"/>
                                  </p:stCondLst>
                                  <p:childTnLst>
                                    <p:set>
                                      <p:cBhvr>
                                        <p:cTn dur="1" fill="hold" id="23">
                                          <p:stCondLst>
                                            <p:cond delay="0"/>
                                          </p:stCondLst>
                                        </p:cTn>
                                        <p:tgtEl>
                                          <p:spTgt spid="14"/>
                                        </p:tgtEl>
                                        <p:attrNameLst>
                                          <p:attrName>style.visibility</p:attrName>
                                        </p:attrNameLst>
                                      </p:cBhvr>
                                      <p:to>
                                        <p:strVal val="visible"/>
                                      </p:to>
                                    </p:set>
                                    <p:animEffect filter="fade" transition="in">
                                      <p:cBhvr>
                                        <p:cTn dur="500" id="24"/>
                                        <p:tgtEl>
                                          <p:spTgt spid="14"/>
                                        </p:tgtEl>
                                      </p:cBhvr>
                                    </p:animEffect>
                                  </p:childTnLst>
                                </p:cTn>
                              </p:par>
                            </p:childTnLst>
                          </p:cTn>
                        </p:par>
                        <p:par>
                          <p:cTn fill="hold" id="25">
                            <p:stCondLst>
                              <p:cond delay="500"/>
                            </p:stCondLst>
                            <p:childTnLst>
                              <p:par>
                                <p:cTn fill="hold" id="26" nodeType="afterEffect" presetClass="entr" presetID="10" presetSubtype="0">
                                  <p:stCondLst>
                                    <p:cond delay="0"/>
                                  </p:stCondLst>
                                  <p:childTnLst>
                                    <p:set>
                                      <p:cBhvr>
                                        <p:cTn dur="1" fill="hold" id="27">
                                          <p:stCondLst>
                                            <p:cond delay="0"/>
                                          </p:stCondLst>
                                        </p:cTn>
                                        <p:tgtEl>
                                          <p:spTgt spid="16"/>
                                        </p:tgtEl>
                                        <p:attrNameLst>
                                          <p:attrName>style.visibility</p:attrName>
                                        </p:attrNameLst>
                                      </p:cBhvr>
                                      <p:to>
                                        <p:strVal val="visible"/>
                                      </p:to>
                                    </p:set>
                                    <p:animEffect filter="fade" transition="in">
                                      <p:cBhvr>
                                        <p:cTn dur="500" id="28"/>
                                        <p:tgtEl>
                                          <p:spTgt spid="16"/>
                                        </p:tgtEl>
                                      </p:cBhvr>
                                    </p:animEffect>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18"/>
                                        </p:tgtEl>
                                        <p:attrNameLst>
                                          <p:attrName>style.visibility</p:attrName>
                                        </p:attrNameLst>
                                      </p:cBhvr>
                                      <p:to>
                                        <p:strVal val="visible"/>
                                      </p:to>
                                    </p:set>
                                    <p:animEffect filter="fade" transition="in">
                                      <p:cBhvr>
                                        <p:cTn dur="500" id="33"/>
                                        <p:tgtEl>
                                          <p:spTgt spid="18"/>
                                        </p:tgtEl>
                                      </p:cBhvr>
                                    </p:animEffect>
                                  </p:childTnLst>
                                </p:cTn>
                              </p:par>
                            </p:childTnLst>
                          </p:cTn>
                        </p:par>
                        <p:par>
                          <p:cTn fill="hold" id="34">
                            <p:stCondLst>
                              <p:cond delay="500"/>
                            </p:stCondLst>
                            <p:childTnLst>
                              <p:par>
                                <p:cTn fill="hold" id="35" nodeType="afterEffect" presetClass="entr" presetID="10" presetSubtype="0">
                                  <p:stCondLst>
                                    <p:cond delay="0"/>
                                  </p:stCondLst>
                                  <p:childTnLst>
                                    <p:set>
                                      <p:cBhvr>
                                        <p:cTn dur="1" fill="hold" id="36">
                                          <p:stCondLst>
                                            <p:cond delay="0"/>
                                          </p:stCondLst>
                                        </p:cTn>
                                        <p:tgtEl>
                                          <p:spTgt spid="20"/>
                                        </p:tgtEl>
                                        <p:attrNameLst>
                                          <p:attrName>style.visibility</p:attrName>
                                        </p:attrNameLst>
                                      </p:cBhvr>
                                      <p:to>
                                        <p:strVal val="visible"/>
                                      </p:to>
                                    </p:set>
                                    <p:animEffect filter="fade" transition="in">
                                      <p:cBhvr>
                                        <p:cTn dur="500" id="37"/>
                                        <p:tgtEl>
                                          <p:spTgt spid="2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23"/>
                                        </p:tgtEl>
                                        <p:attrNameLst>
                                          <p:attrName>style.visibility</p:attrName>
                                        </p:attrNameLst>
                                      </p:cBhvr>
                                      <p:to>
                                        <p:strVal val="visible"/>
                                      </p:to>
                                    </p:set>
                                    <p:animEffect filter="fade" transition="in">
                                      <p:cBhvr>
                                        <p:cTn dur="500" id="42"/>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7" name="TextBox 6">
            <a:extLst>
              <a:ext uri="{FF2B5EF4-FFF2-40B4-BE49-F238E27FC236}">
                <a16:creationId xmlns:a16="http://schemas.microsoft.com/office/drawing/2014/main" id="{28EC13AF-296E-4927-97DA-CA9895F21BA7}"/>
              </a:ext>
            </a:extLst>
          </p:cNvPr>
          <p:cNvSpPr txBox="1"/>
          <p:nvPr/>
        </p:nvSpPr>
        <p:spPr>
          <a:xfrm>
            <a:off x="1229238" y="2199991"/>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4b663a6792a4b86f180b46d24670f03">
            <a:r>
              <a:rPr lang="en-GB"/>
              <a:t>L'origine du logiciel DHIS</a:t>
            </a:r>
          </a:p>
        </p:txBody>
      </p:sp>
      <p:sp>
        <p:nvSpPr>
          <p:cNvPr id="8" name="TextBox 7">
            <a:extLst>
              <a:ext uri="{FF2B5EF4-FFF2-40B4-BE49-F238E27FC236}">
                <a16:creationId xmlns:a16="http://schemas.microsoft.com/office/drawing/2014/main" id="{03313212-53DD-4AF1-B3FA-CDB24FB740FD}"/>
              </a:ext>
            </a:extLst>
          </p:cNvPr>
          <p:cNvSpPr txBox="1"/>
          <p:nvPr/>
        </p:nvSpPr>
        <p:spPr>
          <a:xfrm>
            <a:off x="1229238" y="3156048"/>
            <a:ext cx="4876798" cy="830997"/>
          </a:xfrm>
          <a:prstGeom prst="rect">
            <a:avLst/>
          </a:prstGeom>
          <a:noFill/>
        </p:spPr>
        <p:txBody>
          <a:bodyPr rtlCol="0" wrap="square">
            <a:spAutoFit/>
          </a:bodyPr>
          <a:lstStyle/>
          <a:p txid="ff2f3257383426172be16630257eda4a">
            <a:pPr indent="-342900" marL="342900">
              <a:lnSpc>
                <a:spcPct val="100000"/>
              </a:lnSpc>
              <a:buClr>
                <a:schemeClr val="accent2"/>
              </a:buClr>
              <a:buFont charset="0" panose="020B0604020202020204" pitchFamily="34" typeface="Arial"/>
              <a:buChar char="•"/>
            </a:pPr>
            <a:r>
              <a:rPr lang="en-GB" sz="2400"/>
              <a:t>La force motrice du développement du DHIS2</a:t>
            </a:r>
            <a:endParaRPr dirty="0" lang="en-GB" sz="2400"/>
          </a:p>
        </p:txBody>
      </p:sp>
      <p:sp>
        <p:nvSpPr>
          <p:cNvPr id="9" name="TextBox 8">
            <a:extLst>
              <a:ext uri="{FF2B5EF4-FFF2-40B4-BE49-F238E27FC236}">
                <a16:creationId xmlns:a16="http://schemas.microsoft.com/office/drawing/2014/main" id="{5F0687EB-BE2E-4A12-A07A-BD165DFA8B5C}"/>
              </a:ext>
            </a:extLst>
          </p:cNvPr>
          <p:cNvSpPr txBox="1"/>
          <p:nvPr/>
        </p:nvSpPr>
        <p:spPr>
          <a:xfrm>
            <a:off x="1229238" y="4112105"/>
            <a:ext cx="4447171"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358a05657d2f7129c958289ec3510e29">
            <a:r>
              <a:rPr lang="en-GB"/>
              <a:t>Fournir un soutien à la mise en œuvre et à la maintenance</a:t>
            </a:r>
            <a:endParaRPr dirty="0" lang="en-GB"/>
          </a:p>
        </p:txBody>
      </p:sp>
      <p:sp>
        <p:nvSpPr>
          <p:cNvPr id="10" name="TextBox 9">
            <a:extLst>
              <a:ext uri="{FF2B5EF4-FFF2-40B4-BE49-F238E27FC236}">
                <a16:creationId xmlns:a16="http://schemas.microsoft.com/office/drawing/2014/main" id="{6D3A671E-45DB-4AA2-9429-B1A34AD23B64}"/>
              </a:ext>
            </a:extLst>
          </p:cNvPr>
          <p:cNvSpPr txBox="1"/>
          <p:nvPr/>
        </p:nvSpPr>
        <p:spPr>
          <a:xfrm>
            <a:off x="1229238" y="5068162"/>
            <a:ext cx="4876798"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1d471a437628d602d3980a18be328204">
            <a:r>
              <a:rPr lang="en-US"/>
              <a:t>Renforcer les capacités locales et régionales</a:t>
            </a:r>
            <a:endParaRPr dirty="0" lang="en-GB"/>
          </a:p>
        </p:txBody>
      </p:sp>
      <p:sp>
        <p:nvSpPr>
          <p:cNvPr hidden="1" id="3" name="TextBox 2">
            <a:extLst>
              <a:ext uri="{FF2B5EF4-FFF2-40B4-BE49-F238E27FC236}">
                <a16:creationId xmlns:a16="http://schemas.microsoft.com/office/drawing/2014/main" id="{FE9DBA75-F55B-4E34-91D1-5ADC73B080B4}"/>
              </a:ext>
            </a:extLst>
          </p:cNvPr>
          <p:cNvSpPr txBox="1"/>
          <p:nvPr/>
        </p:nvSpPr>
        <p:spPr>
          <a:xfrm>
            <a:off x="4298868" y="1353830"/>
            <a:ext cx="7064338" cy="523220"/>
          </a:xfrm>
          <a:prstGeom prst="rect">
            <a:avLst/>
          </a:prstGeom>
          <a:noFill/>
        </p:spPr>
        <p:txBody>
          <a:bodyPr rtlCol="0" wrap="square">
            <a:spAutoFit/>
          </a:bodyPr>
          <a:lstStyle/>
          <a:p txid="ca40509d11155a5f270d2633cf77583d">
            <a:pPr algn="ctr">
              <a:buClr>
                <a:srgbClr val="008CCF"/>
              </a:buClr>
            </a:pPr>
            <a:r>
              <a:rPr lang="es-ES" sz="2800">
                <a:solidFill>
                  <a:srgbClr val="FF8F02"/>
                </a:solidFill>
                <a:latin typeface="+mj-lt"/>
              </a:rPr>
              <a:t>H</a:t>
            </a:r>
            <a:r>
              <a:rPr lang="es-ES" sz="2800"/>
              <a:t>ealth </a:t>
            </a:r>
            <a:r>
              <a:rPr lang="es-ES" sz="2800">
                <a:solidFill>
                  <a:srgbClr val="FF8F02"/>
                </a:solidFill>
                <a:latin typeface="+mj-lt"/>
              </a:rPr>
              <a:t>I</a:t>
            </a:r>
            <a:r>
              <a:rPr lang="es-ES" sz="2800"/>
              <a:t>nformation </a:t>
            </a:r>
            <a:r>
              <a:rPr lang="es-ES" sz="2800">
                <a:solidFill>
                  <a:srgbClr val="FF8F02"/>
                </a:solidFill>
                <a:latin typeface="+mj-lt"/>
              </a:rPr>
              <a:t>S</a:t>
            </a:r>
            <a:r>
              <a:rPr lang="es-ES" sz="2800"/>
              <a:t>ystems </a:t>
            </a:r>
            <a:r>
              <a:rPr lang="es-ES" sz="2800">
                <a:solidFill>
                  <a:srgbClr val="FF8F02"/>
                </a:solidFill>
                <a:latin typeface="+mj-lt"/>
              </a:rPr>
              <a:t>P</a:t>
            </a:r>
            <a:r>
              <a:rPr lang="es-ES" sz="2800"/>
              <a:t>rogramme</a:t>
            </a:r>
          </a:p>
        </p:txBody>
      </p:sp>
      <p:sp>
        <p:nvSpPr>
          <p:cNvPr id="29" name="Rectangle: Rounded Corners 28">
            <a:extLst>
              <a:ext uri="{FF2B5EF4-FFF2-40B4-BE49-F238E27FC236}">
                <a16:creationId xmlns:a16="http://schemas.microsoft.com/office/drawing/2014/main" id="{7079185C-3A86-4D17-92C8-BD9734D8FA53}"/>
              </a:ext>
            </a:extLst>
          </p:cNvPr>
          <p:cNvSpPr/>
          <p:nvPr/>
        </p:nvSpPr>
        <p:spPr>
          <a:xfrm>
            <a:off x="4708263" y="122682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30" name="TextBox 29">
            <a:extLst>
              <a:ext uri="{FF2B5EF4-FFF2-40B4-BE49-F238E27FC236}">
                <a16:creationId xmlns:a16="http://schemas.microsoft.com/office/drawing/2014/main" id="{87EAE99E-308A-495A-AAB4-A7C7FBD96DF4}"/>
              </a:ext>
            </a:extLst>
          </p:cNvPr>
          <p:cNvSpPr txBox="1"/>
          <p:nvPr/>
        </p:nvSpPr>
        <p:spPr>
          <a:xfrm>
            <a:off x="6183087" y="2199991"/>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7d75a393eee742b5225489fa5cc228de">
            <a:r>
              <a:rPr lang="en-US"/>
              <a:t>Effectuer des recherches et des évaluations</a:t>
            </a:r>
            <a:endParaRPr dirty="0" lang="en-GB"/>
          </a:p>
        </p:txBody>
      </p:sp>
      <p:sp>
        <p:nvSpPr>
          <p:cNvPr id="31" name="TextBox 30">
            <a:extLst>
              <a:ext uri="{FF2B5EF4-FFF2-40B4-BE49-F238E27FC236}">
                <a16:creationId xmlns:a16="http://schemas.microsoft.com/office/drawing/2014/main" id="{0A9E1294-5993-477A-8584-B0884BCBF2B2}"/>
              </a:ext>
            </a:extLst>
          </p:cNvPr>
          <p:cNvSpPr txBox="1"/>
          <p:nvPr/>
        </p:nvSpPr>
        <p:spPr>
          <a:xfrm>
            <a:off x="6183087" y="3156048"/>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6b50f472fec1d81f7f4fb34294efd893">
            <a:r>
              <a:rPr lang="en-US"/>
              <a:t>Fournir des informations et des commentaires sur le logiciel DHIS2</a:t>
            </a:r>
            <a:endParaRPr dirty="0" lang="en-GB"/>
          </a:p>
        </p:txBody>
      </p:sp>
      <p:sp>
        <p:nvSpPr>
          <p:cNvPr id="32" name="TextBox 31">
            <a:extLst>
              <a:ext uri="{FF2B5EF4-FFF2-40B4-BE49-F238E27FC236}">
                <a16:creationId xmlns:a16="http://schemas.microsoft.com/office/drawing/2014/main" id="{41EC5C74-14E9-4E95-8B01-DD2B3CAB4DC9}"/>
              </a:ext>
            </a:extLst>
          </p:cNvPr>
          <p:cNvSpPr txBox="1"/>
          <p:nvPr/>
        </p:nvSpPr>
        <p:spPr>
          <a:xfrm>
            <a:off x="6183087" y="4112105"/>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d4d49ad0cb5f491ce71982595e2354e4">
            <a:r>
              <a:rPr lang="en-US"/>
              <a:t>Développer et partager les innovations locales</a:t>
            </a:r>
            <a:endParaRPr dirty="0" lang="en-GB"/>
          </a:p>
        </p:txBody>
      </p:sp>
      <p:sp>
        <p:nvSpPr>
          <p:cNvPr id="33" name="TextBox 32">
            <a:extLst>
              <a:ext uri="{FF2B5EF4-FFF2-40B4-BE49-F238E27FC236}">
                <a16:creationId xmlns:a16="http://schemas.microsoft.com/office/drawing/2014/main" id="{8D473EC3-7FF0-4C01-B92A-861FBC783600}"/>
              </a:ext>
            </a:extLst>
          </p:cNvPr>
          <p:cNvSpPr txBox="1"/>
          <p:nvPr/>
        </p:nvSpPr>
        <p:spPr>
          <a:xfrm>
            <a:off x="6183087" y="5068162"/>
            <a:ext cx="4789710" cy="830997"/>
          </a:xfrm>
          <a:prstGeom prst="rect">
            <a:avLst/>
          </a:prstGeom>
          <a:noFill/>
        </p:spPr>
        <p:txBody>
          <a:bodyPr rtlCol="0" wrap="square">
            <a:spAutoFit/>
          </a:bodyPr>
          <a:lstStyle>
            <a:defPPr>
              <a:defRPr lang="es-ES"/>
            </a:defPPr>
            <a:lvl1pPr indent="-342900" marL="342900">
              <a:lnSpc>
                <a:spcPct val="100000"/>
              </a:lnSpc>
              <a:buClr>
                <a:schemeClr val="accent2"/>
              </a:buClr>
              <a:buFont charset="0" panose="020B0604020202020204" pitchFamily="34" typeface="Arial"/>
              <a:buChar char="•"/>
              <a:defRPr sz="2400"/>
            </a:lvl1pPr>
          </a:lstStyle>
          <a:p txid="ea11df85019d3846df307353f47809da">
            <a:r>
              <a:rPr lang="en-US"/>
              <a:t>S'assurer que le DHIS2 répond aux besoins locaux</a:t>
            </a:r>
            <a:endParaRPr dirty="0" lang="en-GB"/>
          </a:p>
        </p:txBody>
      </p:sp>
    </p:spTree>
    <p:custDataLst>
      <p:tags r:id="rId1"/>
    </p:custDataLst>
    <p:extLst>
      <p:ext uri="{BB962C8B-B14F-4D97-AF65-F5344CB8AC3E}">
        <p14:creationId xmlns:p14="http://schemas.microsoft.com/office/powerpoint/2010/main" val="2447149686"/>
      </p:ext>
    </p:extLst>
  </p:cSld>
  <p:clrMapOvr>
    <a:masterClrMapping/>
  </p:clrMapOvr>
  <mc:AlternateContent xmlns:mc="http://schemas.openxmlformats.org/markup-compatibility/2006">
    <mc:Choice xmlns:p14="http://schemas.microsoft.com/office/powerpoint/2010/main" Requires="p14">
      <p:transition advClick="0" advTm="44606" p14:dur="700" spd="med">
        <p:fade/>
      </p:transition>
    </mc:Choice>
    <mc:Fallback>
      <p:transition advClick="0" advTm="44606"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withEffect" presetClass="entr" presetID="42" presetSubtype="0">
                                  <p:stCondLst>
                                    <p:cond delay="0"/>
                                  </p:stCondLst>
                                  <p:childTnLst>
                                    <p:set>
                                      <p:cBhvr>
                                        <p:cTn dur="1" fill="hold" id="6">
                                          <p:stCondLst>
                                            <p:cond delay="0"/>
                                          </p:stCondLst>
                                        </p:cTn>
                                        <p:tgtEl>
                                          <p:spTgt spid="29"/>
                                        </p:tgtEl>
                                        <p:attrNameLst>
                                          <p:attrName>style.visibility</p:attrName>
                                        </p:attrNameLst>
                                      </p:cBhvr>
                                      <p:to>
                                        <p:strVal val="visible"/>
                                      </p:to>
                                    </p:set>
                                    <p:animEffect filter="fade" transition="in">
                                      <p:cBhvr>
                                        <p:cTn dur="500" id="7"/>
                                        <p:tgtEl>
                                          <p:spTgt spid="29"/>
                                        </p:tgtEl>
                                      </p:cBhvr>
                                    </p:animEffect>
                                    <p:anim calcmode="lin" valueType="num">
                                      <p:cBhvr>
                                        <p:cTn dur="500" fill="hold" id="8"/>
                                        <p:tgtEl>
                                          <p:spTgt spid="29"/>
                                        </p:tgtEl>
                                        <p:attrNameLst>
                                          <p:attrName>ppt_x</p:attrName>
                                        </p:attrNameLst>
                                      </p:cBhvr>
                                      <p:tavLst>
                                        <p:tav tm="0">
                                          <p:val>
                                            <p:strVal val="#ppt_x"/>
                                          </p:val>
                                        </p:tav>
                                        <p:tav tm="100000">
                                          <p:val>
                                            <p:strVal val="#ppt_x"/>
                                          </p:val>
                                        </p:tav>
                                      </p:tavLst>
                                    </p:anim>
                                    <p:anim calcmode="lin" valueType="num">
                                      <p:cBhvr>
                                        <p:cTn dur="500" fill="hold" id="9"/>
                                        <p:tgtEl>
                                          <p:spTgt spid="29"/>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3"/>
                                        </p:tgtEl>
                                        <p:attrNameLst>
                                          <p:attrName>style.visibility</p:attrName>
                                        </p:attrNameLst>
                                      </p:cBhvr>
                                      <p:to>
                                        <p:strVal val="visible"/>
                                      </p:to>
                                    </p:set>
                                    <p:animEffect filter="fade" transition="in">
                                      <p:cBhvr>
                                        <p:cTn dur="500" id="14"/>
                                        <p:tgtEl>
                                          <p:spTgt spid="3"/>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7"/>
                                        </p:tgtEl>
                                        <p:attrNameLst>
                                          <p:attrName>style.visibility</p:attrName>
                                        </p:attrNameLst>
                                      </p:cBhvr>
                                      <p:to>
                                        <p:strVal val="visible"/>
                                      </p:to>
                                    </p:set>
                                    <p:animEffect filter="fade" transition="in">
                                      <p:cBhvr>
                                        <p:cTn dur="500" id="19"/>
                                        <p:tgtEl>
                                          <p:spTgt spid="7"/>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50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500" id="29"/>
                                        <p:tgtEl>
                                          <p:spTgt spid="9"/>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10"/>
                                        </p:tgtEl>
                                        <p:attrNameLst>
                                          <p:attrName>style.visibility</p:attrName>
                                        </p:attrNameLst>
                                      </p:cBhvr>
                                      <p:to>
                                        <p:strVal val="visible"/>
                                      </p:to>
                                    </p:set>
                                    <p:animEffect filter="fade" transition="in">
                                      <p:cBhvr>
                                        <p:cTn dur="500" id="34"/>
                                        <p:tgtEl>
                                          <p:spTgt spid="10"/>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0" presetSubtype="0">
                                  <p:stCondLst>
                                    <p:cond delay="0"/>
                                  </p:stCondLst>
                                  <p:childTnLst>
                                    <p:set>
                                      <p:cBhvr>
                                        <p:cTn dur="1" fill="hold" id="38">
                                          <p:stCondLst>
                                            <p:cond delay="0"/>
                                          </p:stCondLst>
                                        </p:cTn>
                                        <p:tgtEl>
                                          <p:spTgt spid="30"/>
                                        </p:tgtEl>
                                        <p:attrNameLst>
                                          <p:attrName>style.visibility</p:attrName>
                                        </p:attrNameLst>
                                      </p:cBhvr>
                                      <p:to>
                                        <p:strVal val="visible"/>
                                      </p:to>
                                    </p:set>
                                    <p:animEffect filter="fade" transition="in">
                                      <p:cBhvr>
                                        <p:cTn dur="500" id="39"/>
                                        <p:tgtEl>
                                          <p:spTgt spid="30"/>
                                        </p:tgtEl>
                                      </p:cBhvr>
                                    </p:animEffect>
                                  </p:childTnLst>
                                </p:cTn>
                              </p:par>
                            </p:childTnLst>
                          </p:cTn>
                        </p:par>
                      </p:childTnLst>
                    </p:cTn>
                  </p:par>
                  <p:par>
                    <p:cTn fill="hold" id="40">
                      <p:stCondLst>
                        <p:cond delay="indefinite"/>
                      </p:stCondLst>
                      <p:childTnLst>
                        <p:par>
                          <p:cTn fill="hold" id="41">
                            <p:stCondLst>
                              <p:cond delay="0"/>
                            </p:stCondLst>
                            <p:childTnLst>
                              <p:par>
                                <p:cTn fill="hold" grpId="0" id="42" nodeType="clickEffect" presetClass="entr" presetID="10" presetSubtype="0">
                                  <p:stCondLst>
                                    <p:cond delay="0"/>
                                  </p:stCondLst>
                                  <p:childTnLst>
                                    <p:set>
                                      <p:cBhvr>
                                        <p:cTn dur="1" fill="hold" id="43">
                                          <p:stCondLst>
                                            <p:cond delay="0"/>
                                          </p:stCondLst>
                                        </p:cTn>
                                        <p:tgtEl>
                                          <p:spTgt spid="31"/>
                                        </p:tgtEl>
                                        <p:attrNameLst>
                                          <p:attrName>style.visibility</p:attrName>
                                        </p:attrNameLst>
                                      </p:cBhvr>
                                      <p:to>
                                        <p:strVal val="visible"/>
                                      </p:to>
                                    </p:set>
                                    <p:animEffect filter="fade" transition="in">
                                      <p:cBhvr>
                                        <p:cTn dur="500" id="44"/>
                                        <p:tgtEl>
                                          <p:spTgt spid="31"/>
                                        </p:tgtEl>
                                      </p:cBhvr>
                                    </p:animEffect>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32"/>
                                        </p:tgtEl>
                                        <p:attrNameLst>
                                          <p:attrName>style.visibility</p:attrName>
                                        </p:attrNameLst>
                                      </p:cBhvr>
                                      <p:to>
                                        <p:strVal val="visible"/>
                                      </p:to>
                                    </p:set>
                                    <p:animEffect filter="fade" transition="in">
                                      <p:cBhvr>
                                        <p:cTn dur="500" id="49"/>
                                        <p:tgtEl>
                                          <p:spTgt spid="32"/>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33"/>
                                        </p:tgtEl>
                                        <p:attrNameLst>
                                          <p:attrName>style.visibility</p:attrName>
                                        </p:attrNameLst>
                                      </p:cBhvr>
                                      <p:to>
                                        <p:strVal val="visible"/>
                                      </p:to>
                                    </p:set>
                                    <p:animEffect filter="fade" transition="in">
                                      <p:cBhvr>
                                        <p:cTn dur="500" id="54"/>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grpId="0" spid="8"/>
      <p:bldP grpId="0" spid="9"/>
      <p:bldP grpId="0" spid="10"/>
      <p:bldP grpId="0" spid="3"/>
      <p:bldP animBg="1" grpId="0" spid="29"/>
      <p:bldP grpId="0" spid="30"/>
      <p:bldP grpId="0" spid="31"/>
      <p:bldP grpId="0" spid="32"/>
      <p:bldP grpId="0" spid="3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6F17B-D831-438E-A738-8921C077983D}"/>
              </a:ext>
            </a:extLst>
          </p:cNvPr>
          <p:cNvSpPr>
            <a:spLocks noGrp="1"/>
          </p:cNvSpPr>
          <p:nvPr>
            <p:ph type="title"/>
          </p:nvPr>
        </p:nvSpPr>
        <p:spPr/>
        <p:txBody>
          <a:bodyPr/>
          <a:lstStyle/>
          <a:p txid="1300f86974cafc2d65eb1f082a26bdf1">
            <a:r>
              <a:rPr dirty="0" lang="en-GB"/>
              <a:t>Résumé</a:t>
            </a:r>
          </a:p>
        </p:txBody>
      </p:sp>
      <p:sp>
        <p:nvSpPr>
          <p:cNvPr id="11" name="Rectangle: Rounded Corners 10">
            <a:extLst>
              <a:ext uri="{FF2B5EF4-FFF2-40B4-BE49-F238E27FC236}">
                <a16:creationId xmlns:a16="http://schemas.microsoft.com/office/drawing/2014/main" id="{825FAF27-80E3-4DB5-9E9D-116FEF7FFDCA}"/>
              </a:ext>
            </a:extLst>
          </p:cNvPr>
          <p:cNvSpPr/>
          <p:nvPr/>
        </p:nvSpPr>
        <p:spPr>
          <a:xfrm>
            <a:off x="2278219" y="12707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
        <p:nvSpPr>
          <p:cNvPr id="26" name="Rectangle: Rounded Corners 25">
            <a:extLst>
              <a:ext uri="{FF2B5EF4-FFF2-40B4-BE49-F238E27FC236}">
                <a16:creationId xmlns:a16="http://schemas.microsoft.com/office/drawing/2014/main" id="{45F1953F-03A2-4204-BFC3-3218C7E69297}"/>
              </a:ext>
            </a:extLst>
          </p:cNvPr>
          <p:cNvSpPr/>
          <p:nvPr/>
        </p:nvSpPr>
        <p:spPr>
          <a:xfrm>
            <a:off x="7121326" y="127077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800"/>
              <a:t>HISP UiO</a:t>
            </a:r>
          </a:p>
        </p:txBody>
      </p:sp>
      <p:sp>
        <p:nvSpPr>
          <p:cNvPr id="27" name="TextBox 26">
            <a:extLst>
              <a:ext uri="{FF2B5EF4-FFF2-40B4-BE49-F238E27FC236}">
                <a16:creationId xmlns:a16="http://schemas.microsoft.com/office/drawing/2014/main" id="{271568BF-CB67-4184-A9C4-AF4BA74155FF}"/>
              </a:ext>
            </a:extLst>
          </p:cNvPr>
          <p:cNvSpPr txBox="1"/>
          <p:nvPr/>
        </p:nvSpPr>
        <p:spPr>
          <a:xfrm>
            <a:off x="5566377" y="112914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grpSp>
        <p:nvGrpSpPr>
          <p:cNvPr id="3" name="Group 2">
            <a:extLst>
              <a:ext uri="{FF2B5EF4-FFF2-40B4-BE49-F238E27FC236}">
                <a16:creationId xmlns:a16="http://schemas.microsoft.com/office/drawing/2014/main" id="{A7331A4A-98FD-434D-8F18-123CC39BC60F}"/>
              </a:ext>
            </a:extLst>
          </p:cNvPr>
          <p:cNvGrpSpPr/>
          <p:nvPr/>
        </p:nvGrpSpPr>
        <p:grpSpPr>
          <a:xfrm>
            <a:off x="5724111" y="2305755"/>
            <a:ext cx="5376249" cy="2703689"/>
            <a:chOff x="510666" y="3912371"/>
            <a:chExt cx="5376249" cy="2703689"/>
          </a:xfrm>
        </p:grpSpPr>
        <p:pic>
          <p:nvPicPr>
            <p:cNvPr id="29" name="Picture 28">
              <a:extLst>
                <a:ext uri="{FF2B5EF4-FFF2-40B4-BE49-F238E27FC236}">
                  <a16:creationId xmlns:a16="http://schemas.microsoft.com/office/drawing/2014/main" id="{984A3E1D-DDB4-4F64-B3F2-80526FD863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66" y="3912371"/>
              <a:ext cx="5376249" cy="2703689"/>
            </a:xfrm>
            <a:prstGeom prst="rect">
              <a:avLst/>
            </a:prstGeom>
          </p:spPr>
        </p:pic>
        <p:pic>
          <p:nvPicPr>
            <p:cNvPr descr="Logo, company name  Description automatically generated" id="30" name="Picture 29">
              <a:extLst>
                <a:ext uri="{FF2B5EF4-FFF2-40B4-BE49-F238E27FC236}">
                  <a16:creationId xmlns:a16="http://schemas.microsoft.com/office/drawing/2014/main" id="{40F0D8A0-F1F6-4D19-9B1D-BF666657BA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1474" y="4611233"/>
              <a:ext cx="175152" cy="119773"/>
            </a:xfrm>
            <a:prstGeom prst="rect">
              <a:avLst/>
            </a:prstGeom>
          </p:spPr>
        </p:pic>
        <p:pic>
          <p:nvPicPr>
            <p:cNvPr descr="A picture containing text  Description automatically generated" id="31" name="Picture 30">
              <a:extLst>
                <a:ext uri="{FF2B5EF4-FFF2-40B4-BE49-F238E27FC236}">
                  <a16:creationId xmlns:a16="http://schemas.microsoft.com/office/drawing/2014/main" id="{DEA2364C-3970-4D3E-966D-E3700CCB426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4678" y="4850434"/>
              <a:ext cx="234379" cy="137249"/>
            </a:xfrm>
            <a:prstGeom prst="rect">
              <a:avLst/>
            </a:prstGeom>
          </p:spPr>
        </p:pic>
        <p:pic>
          <p:nvPicPr>
            <p:cNvPr descr="Logo, company name  Description automatically generated" id="32" name="Picture 31">
              <a:extLst>
                <a:ext uri="{FF2B5EF4-FFF2-40B4-BE49-F238E27FC236}">
                  <a16:creationId xmlns:a16="http://schemas.microsoft.com/office/drawing/2014/main" id="{3997C4C9-4B97-4D4F-8734-EDDC3442A9E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18719" y="4873501"/>
              <a:ext cx="247542" cy="133672"/>
            </a:xfrm>
            <a:prstGeom prst="rect">
              <a:avLst/>
            </a:prstGeom>
          </p:spPr>
        </p:pic>
        <p:pic>
          <p:nvPicPr>
            <p:cNvPr descr="Graphical user interface, text, application  Description automatically generated" id="33" name="Picture 32">
              <a:extLst>
                <a:ext uri="{FF2B5EF4-FFF2-40B4-BE49-F238E27FC236}">
                  <a16:creationId xmlns:a16="http://schemas.microsoft.com/office/drawing/2014/main" id="{76859B95-4894-4E28-A251-948FABBE1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7040" y="5494610"/>
              <a:ext cx="216723" cy="86690"/>
            </a:xfrm>
            <a:prstGeom prst="rect">
              <a:avLst/>
            </a:prstGeom>
          </p:spPr>
        </p:pic>
        <p:pic>
          <p:nvPicPr>
            <p:cNvPr descr="A picture containing text, clipart  Description automatically generated" id="34" name="Picture 33">
              <a:extLst>
                <a:ext uri="{FF2B5EF4-FFF2-40B4-BE49-F238E27FC236}">
                  <a16:creationId xmlns:a16="http://schemas.microsoft.com/office/drawing/2014/main" id="{2E2D8DC5-50BA-4583-9C8A-88B7A50FC33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4278" y="5186942"/>
              <a:ext cx="288194" cy="187139"/>
            </a:xfrm>
            <a:prstGeom prst="rect">
              <a:avLst/>
            </a:prstGeom>
          </p:spPr>
        </p:pic>
        <p:pic>
          <p:nvPicPr>
            <p:cNvPr descr="Logo  Description automatically generated" id="35" name="Picture 34">
              <a:extLst>
                <a:ext uri="{FF2B5EF4-FFF2-40B4-BE49-F238E27FC236}">
                  <a16:creationId xmlns:a16="http://schemas.microsoft.com/office/drawing/2014/main" id="{4CF0C717-DDD8-4084-A258-23776507E4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9931" y="5181694"/>
              <a:ext cx="219625" cy="101097"/>
            </a:xfrm>
            <a:prstGeom prst="rect">
              <a:avLst/>
            </a:prstGeom>
          </p:spPr>
        </p:pic>
        <p:pic>
          <p:nvPicPr>
            <p:cNvPr descr="Logo  Description automatically generated with medium confidence" id="36" name="Picture 35">
              <a:extLst>
                <a:ext uri="{FF2B5EF4-FFF2-40B4-BE49-F238E27FC236}">
                  <a16:creationId xmlns:a16="http://schemas.microsoft.com/office/drawing/2014/main" id="{EF22BD7B-DF1A-4969-AF1C-B95613BC247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371316" y="5138985"/>
              <a:ext cx="234379" cy="175305"/>
            </a:xfrm>
            <a:prstGeom prst="rect">
              <a:avLst/>
            </a:prstGeom>
          </p:spPr>
        </p:pic>
        <p:pic>
          <p:nvPicPr>
            <p:cNvPr descr="A blue logo with white text  Description automatically generated with low confidence" id="37" name="Picture 36">
              <a:extLst>
                <a:ext uri="{FF2B5EF4-FFF2-40B4-BE49-F238E27FC236}">
                  <a16:creationId xmlns:a16="http://schemas.microsoft.com/office/drawing/2014/main" id="{3ABEE1A8-99B7-47FF-8C57-57965C0F409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86762" y="5297705"/>
              <a:ext cx="190263" cy="181991"/>
            </a:xfrm>
            <a:prstGeom prst="rect">
              <a:avLst/>
            </a:prstGeom>
          </p:spPr>
        </p:pic>
        <p:pic>
          <p:nvPicPr>
            <p:cNvPr descr="A red and white logo  Description automatically generated with low confidence" id="38" name="Picture 37">
              <a:extLst>
                <a:ext uri="{FF2B5EF4-FFF2-40B4-BE49-F238E27FC236}">
                  <a16:creationId xmlns:a16="http://schemas.microsoft.com/office/drawing/2014/main" id="{E961739C-70D3-4BD0-973D-2797A041A643}"/>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0661" y="5041943"/>
              <a:ext cx="247542" cy="115119"/>
            </a:xfrm>
            <a:prstGeom prst="rect">
              <a:avLst/>
            </a:prstGeom>
          </p:spPr>
        </p:pic>
        <p:pic>
          <p:nvPicPr>
            <p:cNvPr descr="A picture containing text  Description automatically generated" id="39" name="Picture 38">
              <a:extLst>
                <a:ext uri="{FF2B5EF4-FFF2-40B4-BE49-F238E27FC236}">
                  <a16:creationId xmlns:a16="http://schemas.microsoft.com/office/drawing/2014/main" id="{4E39A751-4700-405F-B1CD-14032A33FE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84194" y="4875117"/>
              <a:ext cx="184416" cy="124583"/>
            </a:xfrm>
            <a:prstGeom prst="rect">
              <a:avLst/>
            </a:prstGeom>
          </p:spPr>
        </p:pic>
        <p:pic>
          <p:nvPicPr>
            <p:cNvPr descr="Logo, company name  Description automatically generated" id="40" name="Picture 39">
              <a:extLst>
                <a:ext uri="{FF2B5EF4-FFF2-40B4-BE49-F238E27FC236}">
                  <a16:creationId xmlns:a16="http://schemas.microsoft.com/office/drawing/2014/main" id="{6A0EC7A0-CFE5-48C6-87BD-478E88FAAA7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3339" y="5104648"/>
              <a:ext cx="273890" cy="187139"/>
            </a:xfrm>
            <a:prstGeom prst="rect">
              <a:avLst/>
            </a:prstGeom>
          </p:spPr>
        </p:pic>
        <p:pic>
          <p:nvPicPr>
            <p:cNvPr id="41" name="Picture 40">
              <a:extLst>
                <a:ext uri="{FF2B5EF4-FFF2-40B4-BE49-F238E27FC236}">
                  <a16:creationId xmlns:a16="http://schemas.microsoft.com/office/drawing/2014/main" id="{9E6E1C0E-AD2A-4AA6-97EE-068C3254A71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405725" y="5862007"/>
              <a:ext cx="265542" cy="270940"/>
            </a:xfrm>
            <a:prstGeom prst="rect">
              <a:avLst/>
            </a:prstGeom>
          </p:spPr>
        </p:pic>
        <p:pic>
          <p:nvPicPr>
            <p:cNvPr id="42" name="Graphic 41">
              <a:extLst>
                <a:ext uri="{FF2B5EF4-FFF2-40B4-BE49-F238E27FC236}">
                  <a16:creationId xmlns:a16="http://schemas.microsoft.com/office/drawing/2014/main" id="{D952C2A0-B667-497E-AFE5-7FAD5873A7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2989" y="5713078"/>
              <a:ext cx="280774" cy="160211"/>
            </a:xfrm>
            <a:prstGeom prst="rect">
              <a:avLst/>
            </a:prstGeom>
          </p:spPr>
        </p:pic>
        <p:pic>
          <p:nvPicPr>
            <p:cNvPr id="43" name="Picture 2">
              <a:extLst>
                <a:ext uri="{FF2B5EF4-FFF2-40B4-BE49-F238E27FC236}">
                  <a16:creationId xmlns:a16="http://schemas.microsoft.com/office/drawing/2014/main" id="{C6B03D03-C03E-4ACF-B76C-14F22D0B1D9C}"/>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6850" y="4672426"/>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a:extLst>
                <a:ext uri="{FF2B5EF4-FFF2-40B4-BE49-F238E27FC236}">
                  <a16:creationId xmlns:a16="http://schemas.microsoft.com/office/drawing/2014/main" id="{4AE7731F-8D69-468C-8686-1E07AED8E4DA}"/>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510" y="5148079"/>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3BB602A4-C43E-4860-A850-4543CE652203}"/>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0882" y="5314290"/>
              <a:ext cx="537728" cy="298737"/>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4788889"/>
      </p:ext>
    </p:extLst>
  </p:cSld>
  <p:clrMapOvr>
    <a:masterClrMapping/>
  </p:clrMapOvr>
  <mc:AlternateContent xmlns:mc="http://schemas.openxmlformats.org/markup-compatibility/2006">
    <mc:Choice xmlns:p14="http://schemas.microsoft.com/office/powerpoint/2010/main" Requires="p14">
      <p:transition advClick="0" advTm="13805" p14:dur="700" spd="med">
        <p:fade/>
      </p:transition>
    </mc:Choice>
    <mc:Fallback>
      <p:transition advClick="0" advTm="13805" spd="med">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27"/>
                                        </p:tgtEl>
                                        <p:attrNameLst>
                                          <p:attrName>style.visibility</p:attrName>
                                        </p:attrNameLst>
                                      </p:cBhvr>
                                      <p:to>
                                        <p:strVal val="visible"/>
                                      </p:to>
                                    </p:set>
                                    <p:animEffect filter="fade" transition="in">
                                      <p:cBhvr>
                                        <p:cTn dur="500" id="10"/>
                                        <p:tgtEl>
                                          <p:spTgt spid="27"/>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26"/>
                                        </p:tgtEl>
                                        <p:attrNameLst>
                                          <p:attrName>style.visibility</p:attrName>
                                        </p:attrNameLst>
                                      </p:cBhvr>
                                      <p:to>
                                        <p:strVal val="visible"/>
                                      </p:to>
                                    </p:set>
                                    <p:animEffect filter="fade" transition="in">
                                      <p:cBhvr>
                                        <p:cTn dur="500" id="13"/>
                                        <p:tgtEl>
                                          <p:spTgt spid="26"/>
                                        </p:tgtEl>
                                      </p:cBhvr>
                                    </p:animEffect>
                                  </p:childTnLst>
                                </p:cTn>
                              </p:par>
                            </p:childTnLst>
                          </p:cTn>
                        </p:par>
                        <p:par>
                          <p:cTn fill="hold" id="14">
                            <p:stCondLst>
                              <p:cond delay="500"/>
                            </p:stCondLst>
                            <p:childTnLst>
                              <p:par>
                                <p:cTn accel="50000" decel="50000" fill="hold" id="15" nodeType="afterEffect" presetClass="path" presetID="35" presetSubtype="0">
                                  <p:stCondLst>
                                    <p:cond delay="0"/>
                                  </p:stCondLst>
                                  <p:childTnLst>
                                    <p:animMotion origin="layout" path="M -3.95833E-6 -3.33333E-6 L -0.21015 -3.33333E-6 " pathEditMode="relative" ptsTypes="AA" rAng="0">
                                      <p:cBhvr>
                                        <p:cTn dur="2000" fill="hold" id="16"/>
                                        <p:tgtEl>
                                          <p:spTgt spid="3"/>
                                        </p:tgtEl>
                                        <p:attrNameLst>
                                          <p:attrName>ppt_x</p:attrName>
                                          <p:attrName>ppt_y</p:attrName>
                                        </p:attrNameLst>
                                      </p:cBhvr>
                                      <p:rCtr x="-10508" y="0"/>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6"/>
      <p:bldP grpId="0" spid="27"/>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5332">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92928" y="2664950"/>
            <a:ext cx="1960017" cy="1960017"/>
          </a:xfrm>
          <a:prstGeom prst="rect">
            <a:avLst/>
          </a:prstGeom>
        </p:spPr>
      </p:pic>
      <p:sp>
        <p:nvSpPr>
          <p:cNvPr id="2" name="Rectangle: Rounded Corners 1">
            <a:extLst>
              <a:ext uri="{FF2B5EF4-FFF2-40B4-BE49-F238E27FC236}">
                <a16:creationId xmlns:a16="http://schemas.microsoft.com/office/drawing/2014/main" id="{81078567-CB87-4B73-A52E-26D98D3C3AD5}"/>
              </a:ext>
            </a:extLst>
          </p:cNvPr>
          <p:cNvSpPr/>
          <p:nvPr/>
        </p:nvSpPr>
        <p:spPr>
          <a:xfrm>
            <a:off x="6495285" y="3337558"/>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400757235"/>
      </p:ext>
    </p:extLst>
  </p:cSld>
  <p:clrMapOvr>
    <a:masterClrMapping/>
  </p:clrMapOvr>
  <mc:AlternateContent xmlns:mc="http://schemas.openxmlformats.org/markup-compatibility/2006">
    <mc:Choice xmlns:p14="http://schemas.microsoft.com/office/powerpoint/2010/main" Requires="p14">
      <p:transition advClick="0" advTm="8880" p14:dur="2000" spd="slow"/>
    </mc:Choice>
    <mc:Fallback>
      <p:transition advClick="0" advTm="888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250" id="7"/>
                                        <p:tgtEl>
                                          <p:spTgt spid="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42"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anim calcmode="lin" valueType="num">
                                      <p:cBhvr>
                                        <p:cTn dur="500" fill="hold" id="13"/>
                                        <p:tgtEl>
                                          <p:spTgt spid="2"/>
                                        </p:tgtEl>
                                        <p:attrNameLst>
                                          <p:attrName>ppt_x</p:attrName>
                                        </p:attrNameLst>
                                      </p:cBhvr>
                                      <p:tavLst>
                                        <p:tav tm="0">
                                          <p:val>
                                            <p:strVal val="#ppt_x"/>
                                          </p:val>
                                        </p:tav>
                                        <p:tav tm="100000">
                                          <p:val>
                                            <p:strVal val="#ppt_x"/>
                                          </p:val>
                                        </p:tav>
                                      </p:tavLst>
                                    </p:anim>
                                    <p:anim calcmode="lin" valueType="num">
                                      <p:cBhvr>
                                        <p:cTn dur="500" fill="hold" id="14"/>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fcab606c7128c159cb4f873263d3ae85">
            <a:r>
              <a:rPr dirty="0" lang="en-GB"/>
              <a:t>DHIS2 et HISP</a:t>
            </a:r>
          </a:p>
        </p:txBody>
      </p:sp>
      <p:pic>
        <p:nvPicPr>
          <p:cNvPr id="8" name="Picture 7">
            <a:extLst>
              <a:ext uri="{FF2B5EF4-FFF2-40B4-BE49-F238E27FC236}">
                <a16:creationId xmlns:a16="http://schemas.microsoft.com/office/drawing/2014/main" id="{702F13BE-F2E1-421F-8C91-B075C58C16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236560" y="1628820"/>
            <a:ext cx="1800180" cy="1800180"/>
          </a:xfrm>
          <a:prstGeom prst="rect">
            <a:avLst/>
          </a:prstGeom>
        </p:spPr>
      </p:pic>
      <p:pic>
        <p:nvPicPr>
          <p:cNvPr descr="Badge Question Mark with solid fill" id="12" name="Graphic 11">
            <a:extLst>
              <a:ext uri="{FF2B5EF4-FFF2-40B4-BE49-F238E27FC236}">
                <a16:creationId xmlns:a16="http://schemas.microsoft.com/office/drawing/2014/main" id="{63BC20DD-ED2E-4D8E-8DC7-B6D0D0A9E6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9684" y="2479520"/>
            <a:ext cx="1048968" cy="1048968"/>
          </a:xfrm>
          <a:prstGeom prst="rect">
            <a:avLst/>
          </a:prstGeom>
        </p:spPr>
      </p:pic>
      <p:grpSp>
        <p:nvGrpSpPr>
          <p:cNvPr id="2" name="Group 1">
            <a:extLst>
              <a:ext uri="{FF2B5EF4-FFF2-40B4-BE49-F238E27FC236}">
                <a16:creationId xmlns:a16="http://schemas.microsoft.com/office/drawing/2014/main" id="{D27022A9-F99D-430D-A849-0F985863E5AA}"/>
              </a:ext>
            </a:extLst>
          </p:cNvPr>
          <p:cNvGrpSpPr/>
          <p:nvPr/>
        </p:nvGrpSpPr>
        <p:grpSpPr>
          <a:xfrm>
            <a:off x="4508824" y="2019077"/>
            <a:ext cx="3396883" cy="4003157"/>
            <a:chOff x="4508824" y="2019077"/>
            <a:chExt cx="3396883" cy="4003157"/>
          </a:xfrm>
        </p:grpSpPr>
        <p:sp>
          <p:nvSpPr>
            <p:cNvPr id="9" name="Freeform: Shape 8">
              <a:extLst>
                <a:ext uri="{FF2B5EF4-FFF2-40B4-BE49-F238E27FC236}">
                  <a16:creationId xmlns:a16="http://schemas.microsoft.com/office/drawing/2014/main" id="{5567920B-DF7A-4DAE-AAAE-5F7CD2DC23AC}"/>
                </a:ext>
              </a:extLst>
            </p:cNvPr>
            <p:cNvSpPr/>
            <p:nvPr/>
          </p:nvSpPr>
          <p:spPr>
            <a:xfrm>
              <a:off x="5387956" y="4403353"/>
              <a:ext cx="237287" cy="237331"/>
            </a:xfrm>
            <a:custGeom>
              <a:avLst/>
              <a:gdLst>
                <a:gd fmla="*/ 118633 w 237287" name="connsiteX0"/>
                <a:gd fmla="*/ 86144 h 237331" name="connsiteY0"/>
                <a:gd fmla="*/ 151127 w 237287" name="connsiteX1"/>
                <a:gd fmla="*/ 118758 h 237331" name="connsiteY1"/>
                <a:gd fmla="*/ 150472 w 237287" name="connsiteX2"/>
                <a:gd fmla="*/ 125197 h 237331" name="connsiteY2"/>
                <a:gd fmla="*/ 125163 w 237287" name="connsiteX3"/>
                <a:gd fmla="*/ 150519 h 237331" name="connsiteY3"/>
                <a:gd fmla="*/ 86812 w 237287" name="connsiteX4"/>
                <a:gd fmla="*/ 125150 h 237331" name="connsiteY4"/>
                <a:gd fmla="*/ 112181 w 237287" name="connsiteX5"/>
                <a:gd fmla="*/ 86799 h 237331" name="connsiteY5"/>
                <a:gd fmla="*/ 118633 w 237287" name="connsiteX6"/>
                <a:gd fmla="*/ 86144 h 237331" name="connsiteY6"/>
                <a:gd fmla="*/ 118633 w 237287" name="connsiteX7"/>
                <a:gd fmla="*/ 0 h 237331" name="connsiteY7"/>
                <a:gd fmla="*/ 0 w 237287" name="connsiteX8"/>
                <a:gd fmla="*/ 118668 h 237331" name="connsiteY8"/>
                <a:gd fmla="*/ 241 w 237287" name="connsiteX9"/>
                <a:gd fmla="*/ 126244 h 237331" name="connsiteY9"/>
                <a:gd fmla="*/ 111065 w 237287" name="connsiteX10"/>
                <a:gd fmla="*/ 237086 h 237331" name="connsiteY10"/>
                <a:gd fmla="*/ 237042 w 237287" name="connsiteX11"/>
                <a:gd fmla="*/ 126235 h 237331" name="connsiteY11"/>
                <a:gd fmla="*/ 126188 w 237287" name="connsiteX12"/>
                <a:gd fmla="*/ 258 h 237331" name="connsiteY12"/>
                <a:gd fmla="*/ 118637 w 237287" name="connsiteX13"/>
                <a:gd fmla="*/ 17 h 23733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37331" w="237287">
                  <a:moveTo>
                    <a:pt x="118633" y="86144"/>
                  </a:moveTo>
                  <a:cubicBezTo>
                    <a:pt x="136611" y="86178"/>
                    <a:pt x="151161" y="100780"/>
                    <a:pt x="151127" y="118758"/>
                  </a:cubicBezTo>
                  <a:cubicBezTo>
                    <a:pt x="151122" y="120920"/>
                    <a:pt x="150903" y="123078"/>
                    <a:pt x="150472" y="125197"/>
                  </a:cubicBezTo>
                  <a:cubicBezTo>
                    <a:pt x="147211" y="137581"/>
                    <a:pt x="137542" y="147250"/>
                    <a:pt x="125163" y="150519"/>
                  </a:cubicBezTo>
                  <a:cubicBezTo>
                    <a:pt x="107568" y="154103"/>
                    <a:pt x="90395" y="142745"/>
                    <a:pt x="86812" y="125150"/>
                  </a:cubicBezTo>
                  <a:cubicBezTo>
                    <a:pt x="83224" y="107555"/>
                    <a:pt x="94582" y="90382"/>
                    <a:pt x="112181" y="86799"/>
                  </a:cubicBezTo>
                  <a:cubicBezTo>
                    <a:pt x="114304" y="86364"/>
                    <a:pt x="116467" y="86148"/>
                    <a:pt x="118633" y="86144"/>
                  </a:cubicBezTo>
                  <a:moveTo>
                    <a:pt x="118633" y="0"/>
                  </a:moveTo>
                  <a:cubicBezTo>
                    <a:pt x="53103" y="9"/>
                    <a:pt x="-9" y="53138"/>
                    <a:pt x="0" y="118668"/>
                  </a:cubicBezTo>
                  <a:cubicBezTo>
                    <a:pt x="0" y="121192"/>
                    <a:pt x="78" y="123720"/>
                    <a:pt x="241" y="126244"/>
                  </a:cubicBezTo>
                  <a:cubicBezTo>
                    <a:pt x="6112" y="184848"/>
                    <a:pt x="52462" y="231206"/>
                    <a:pt x="111065" y="237086"/>
                  </a:cubicBezTo>
                  <a:cubicBezTo>
                    <a:pt x="176462" y="241263"/>
                    <a:pt x="232864" y="191632"/>
                    <a:pt x="237042" y="126235"/>
                  </a:cubicBezTo>
                  <a:cubicBezTo>
                    <a:pt x="241216" y="60835"/>
                    <a:pt x="191588" y="4436"/>
                    <a:pt x="126188" y="258"/>
                  </a:cubicBezTo>
                  <a:cubicBezTo>
                    <a:pt x="123677" y="99"/>
                    <a:pt x="121157" y="17"/>
                    <a:pt x="118637" y="17"/>
                  </a:cubicBezTo>
                  <a:close/>
                </a:path>
              </a:pathLst>
            </a:custGeom>
            <a:solidFill>
              <a:schemeClr val="accent1"/>
            </a:solidFill>
            <a:ln cap="flat" w="43061">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B21307DC-8156-4073-A0F3-3806533B640A}"/>
                </a:ext>
              </a:extLst>
            </p:cNvPr>
            <p:cNvSpPr/>
            <p:nvPr/>
          </p:nvSpPr>
          <p:spPr>
            <a:xfrm>
              <a:off x="5673221" y="4082884"/>
              <a:ext cx="412926" cy="413011"/>
            </a:xfrm>
            <a:custGeom>
              <a:avLst/>
              <a:gdLst>
                <a:gd fmla="*/ 206476 w 412926" name="connsiteX0"/>
                <a:gd fmla="*/ 86153 h 413011" name="connsiteY0"/>
                <a:gd fmla="*/ 326784 w 412926" name="connsiteX1"/>
                <a:gd fmla="*/ 206780 h 413011" name="connsiteY1"/>
                <a:gd fmla="*/ 326539 w 412926" name="connsiteX2"/>
                <a:gd fmla="*/ 214300 h 413011" name="connsiteY2"/>
                <a:gd fmla="*/ 214211 w 412926" name="connsiteX3"/>
                <a:gd fmla="*/ 326628 h 413011" name="connsiteY3"/>
                <a:gd fmla="*/ 86413 w 412926" name="connsiteX4"/>
                <a:gd fmla="*/ 214197 h 413011" name="connsiteY4"/>
                <a:gd fmla="*/ 198843 w 412926" name="connsiteX5"/>
                <a:gd fmla="*/ 86398 h 413011" name="connsiteY5"/>
                <a:gd fmla="*/ 206458 w 412926" name="connsiteX6"/>
                <a:gd fmla="*/ 86153 h 413011" name="connsiteY6"/>
                <a:gd fmla="*/ 204464 w 412926" name="connsiteX7"/>
                <a:gd fmla="*/ 9 h 413011" name="connsiteY7"/>
                <a:gd fmla="*/ 10 w 412926" name="connsiteX8"/>
                <a:gd fmla="*/ 208512 h 413011" name="connsiteY8"/>
                <a:gd fmla="*/ 161 w 412926" name="connsiteX9"/>
                <a:gd fmla="*/ 214593 h 413011" name="connsiteY9"/>
                <a:gd fmla="*/ 198417 w 412926" name="connsiteX10"/>
                <a:gd fmla="*/ 412854 h 413011" name="connsiteY10"/>
                <a:gd fmla="*/ 412769 w 412926" name="connsiteX11"/>
                <a:gd fmla="*/ 214507 h 413011" name="connsiteY11"/>
                <a:gd fmla="*/ 214418 w 412926" name="connsiteX12"/>
                <a:gd fmla="*/ 155 h 413011" name="connsiteY12"/>
                <a:gd fmla="*/ 206458 w 412926" name="connsiteX13"/>
                <a:gd fmla="*/ 0 h 413011"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13011" w="412926">
                  <a:moveTo>
                    <a:pt x="206476" y="86153"/>
                  </a:moveTo>
                  <a:cubicBezTo>
                    <a:pt x="273009" y="86239"/>
                    <a:pt x="326870" y="140247"/>
                    <a:pt x="326784" y="206780"/>
                  </a:cubicBezTo>
                  <a:cubicBezTo>
                    <a:pt x="326780" y="209291"/>
                    <a:pt x="326698" y="211798"/>
                    <a:pt x="326539" y="214300"/>
                  </a:cubicBezTo>
                  <a:cubicBezTo>
                    <a:pt x="320509" y="273662"/>
                    <a:pt x="273573" y="320598"/>
                    <a:pt x="214211" y="326628"/>
                  </a:cubicBezTo>
                  <a:cubicBezTo>
                    <a:pt x="147872" y="330870"/>
                    <a:pt x="90655" y="280532"/>
                    <a:pt x="86413" y="214197"/>
                  </a:cubicBezTo>
                  <a:cubicBezTo>
                    <a:pt x="82170" y="147858"/>
                    <a:pt x="132508" y="90641"/>
                    <a:pt x="198843" y="86398"/>
                  </a:cubicBezTo>
                  <a:cubicBezTo>
                    <a:pt x="201380" y="86234"/>
                    <a:pt x="203917" y="86153"/>
                    <a:pt x="206458" y="86153"/>
                  </a:cubicBezTo>
                  <a:moveTo>
                    <a:pt x="204464" y="9"/>
                  </a:moveTo>
                  <a:cubicBezTo>
                    <a:pt x="90431" y="1129"/>
                    <a:pt x="-1106" y="94474"/>
                    <a:pt x="10" y="208512"/>
                  </a:cubicBezTo>
                  <a:cubicBezTo>
                    <a:pt x="32" y="210540"/>
                    <a:pt x="83" y="212565"/>
                    <a:pt x="161" y="214593"/>
                  </a:cubicBezTo>
                  <a:cubicBezTo>
                    <a:pt x="7203" y="321033"/>
                    <a:pt x="91977" y="405807"/>
                    <a:pt x="198417" y="412854"/>
                  </a:cubicBezTo>
                  <a:cubicBezTo>
                    <a:pt x="312381" y="417273"/>
                    <a:pt x="408350" y="328467"/>
                    <a:pt x="412769" y="214507"/>
                  </a:cubicBezTo>
                  <a:cubicBezTo>
                    <a:pt x="417188" y="100543"/>
                    <a:pt x="328382" y="4574"/>
                    <a:pt x="214418" y="155"/>
                  </a:cubicBezTo>
                  <a:cubicBezTo>
                    <a:pt x="211765" y="52"/>
                    <a:pt x="209112" y="0"/>
                    <a:pt x="206458" y="0"/>
                  </a:cubicBezTo>
                  <a:close/>
                </a:path>
              </a:pathLst>
            </a:custGeom>
            <a:solidFill>
              <a:schemeClr val="accent1"/>
            </a:solidFill>
            <a:ln cap="flat" w="43061">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12C6B0E2-AA27-42F9-A902-F13F74A670DE}"/>
                </a:ext>
              </a:extLst>
            </p:cNvPr>
            <p:cNvSpPr/>
            <p:nvPr/>
          </p:nvSpPr>
          <p:spPr>
            <a:xfrm>
              <a:off x="4945280" y="2019077"/>
              <a:ext cx="2960427" cy="2067553"/>
            </a:xfrm>
            <a:custGeom>
              <a:avLst/>
              <a:gdLst>
                <a:gd fmla="*/ 1514376 w 2960427" name="connsiteX0"/>
                <a:gd fmla="*/ 86144 h 2067553" name="connsiteY0"/>
                <a:gd fmla="*/ 1862269 w 2960427" name="connsiteX1"/>
                <a:gd fmla="*/ 375127 h 2067553" name="connsiteY1"/>
                <a:gd fmla="*/ 1862652 w 2960427" name="connsiteX2"/>
                <a:gd fmla="*/ 375484 h 2067553" name="connsiteY2"/>
                <a:gd fmla="*/ 1862906 w 2960427" name="connsiteX3"/>
                <a:gd fmla="*/ 375372 h 2067553" name="connsiteY3"/>
                <a:gd fmla="*/ 2083982 w 2960427" name="connsiteX4"/>
                <a:gd fmla="*/ 300681 h 2067553" name="connsiteY4"/>
                <a:gd fmla="*/ 2441565 w 2960427" name="connsiteX5"/>
                <a:gd fmla="*/ 658179 h 2067553" name="connsiteY5"/>
                <a:gd fmla="*/ 2431013 w 2960427" name="connsiteX6"/>
                <a:gd fmla="*/ 739757 h 2067553" name="connsiteY6"/>
                <a:gd fmla="*/ 2431504 w 2960427" name="connsiteX7"/>
                <a:gd fmla="*/ 740252 h 2067553" name="connsiteY7"/>
                <a:gd fmla="*/ 2513022 w 2960427" name="connsiteX8"/>
                <a:gd fmla="*/ 729691 h 2067553" name="connsiteY8"/>
                <a:gd fmla="*/ 2513061 w 2960427" name="connsiteX9"/>
                <a:gd fmla="*/ 729691 h 2067553" name="connsiteY9"/>
                <a:gd fmla="*/ 2520559 w 2960427" name="connsiteX10"/>
                <a:gd fmla="*/ 729691 h 2067553" name="connsiteY10"/>
                <a:gd fmla="*/ 2874172 w 2960427" name="connsiteX11"/>
                <a:gd fmla="*/ 1091134 h 2067553" name="connsiteY11"/>
                <a:gd fmla="*/ 2516890 w 2960427" name="connsiteX12"/>
                <a:gd fmla="*/ 1444768 h 2067553" name="connsiteY12"/>
                <a:gd fmla="*/ 2513061 w 2960427" name="connsiteX13"/>
                <a:gd fmla="*/ 1444746 h 2067553" name="connsiteY13"/>
                <a:gd fmla="*/ 2370686 w 2960427" name="connsiteX14"/>
                <a:gd fmla="*/ 1412826 h 2067553" name="connsiteY14"/>
                <a:gd fmla="*/ 2370165 w 2960427" name="connsiteX15"/>
                <a:gd fmla="*/ 1412955 h 2067553" name="connsiteY15"/>
                <a:gd fmla="*/ 2370113 w 2960427" name="connsiteX16"/>
                <a:gd fmla="*/ 1413196 h 2067553" name="connsiteY16"/>
                <a:gd fmla="*/ 2370113 w 2960427" name="connsiteX17"/>
                <a:gd fmla="*/ 1444746 h 2067553" name="connsiteY17"/>
                <a:gd fmla="*/ 2012646 w 2960427" name="connsiteX18"/>
                <a:gd fmla="*/ 1802295 h 2067553" name="connsiteY18"/>
                <a:gd fmla="*/ 2011728 w 2960427" name="connsiteX19"/>
                <a:gd fmla="*/ 1802295 h 2067553" name="connsiteY19"/>
                <a:gd fmla="*/ 1727329 w 2960427" name="connsiteX20"/>
                <a:gd fmla="*/ 1656561 h 2067553" name="connsiteY20"/>
                <a:gd fmla="*/ 1726605 w 2960427" name="connsiteX21"/>
                <a:gd fmla="*/ 1656759 h 2067553" name="connsiteY21"/>
                <a:gd fmla="*/ 1370494 w 2960427" name="connsiteX22"/>
                <a:gd fmla="*/ 1981311 h 2067553" name="connsiteY22"/>
                <a:gd fmla="*/ 1369956 w 2960427" name="connsiteX23"/>
                <a:gd fmla="*/ 1981311 h 2067553" name="connsiteY23"/>
                <a:gd fmla="*/ 1011752 w 2960427" name="connsiteX24"/>
                <a:gd fmla="*/ 1623529 h 2067553" name="connsiteY24"/>
                <a:gd fmla="*/ 1015198 w 2960427" name="connsiteX25"/>
                <a:gd fmla="*/ 1585165 h 2067553" name="connsiteY25"/>
                <a:gd fmla="*/ 1014539 w 2960427" name="connsiteX26"/>
                <a:gd fmla="*/ 1584803 h 2067553" name="connsiteY26"/>
                <a:gd fmla="*/ 830324 w 2960427" name="connsiteX27"/>
                <a:gd fmla="*/ 1657724 h 2067553" name="connsiteY27"/>
                <a:gd fmla="*/ 796534 w 2960427" name="connsiteX28"/>
                <a:gd fmla="*/ 1659322 h 2067553" name="connsiteY28"/>
                <a:gd fmla="*/ 443478 w 2960427" name="connsiteX29"/>
                <a:gd fmla="*/ 1337859 h 2067553" name="connsiteY29"/>
                <a:gd fmla="*/ 443107 w 2960427" name="connsiteX30"/>
                <a:gd fmla="*/ 1337488 h 2067553" name="connsiteY30"/>
                <a:gd fmla="*/ 429204 w 2960427" name="connsiteX31"/>
                <a:gd fmla="*/ 1337226 h 2067553" name="connsiteY31"/>
                <a:gd fmla="*/ 86437 w 2960427" name="connsiteX32"/>
                <a:gd fmla="*/ 965471 h 2067553" name="connsiteY32"/>
                <a:gd fmla="*/ 439860 w 2960427" name="connsiteX33"/>
                <a:gd fmla="*/ 622433 h 2067553" name="connsiteY33"/>
                <a:gd fmla="*/ 521425 w 2960427" name="connsiteX34"/>
                <a:gd fmla="*/ 632999 h 2067553" name="connsiteY34"/>
                <a:gd fmla="*/ 521912 w 2960427" name="connsiteX35"/>
                <a:gd fmla="*/ 632508 h 2067553" name="connsiteY35"/>
                <a:gd fmla="*/ 511350 w 2960427" name="connsiteX36"/>
                <a:gd fmla="*/ 550925 h 2067553" name="connsiteY36"/>
                <a:gd fmla="*/ 868818 w 2960427" name="connsiteX37"/>
                <a:gd fmla="*/ 193428 h 2067553" name="connsiteY37"/>
                <a:gd fmla="*/ 1164959 w 2960427" name="connsiteX38"/>
                <a:gd fmla="*/ 353561 h 2067553" name="connsiteY38"/>
                <a:gd fmla="*/ 1165683 w 2960427" name="connsiteX39"/>
                <a:gd fmla="*/ 353449 h 2067553" name="connsiteY39"/>
                <a:gd fmla="*/ 1505486 w 2960427" name="connsiteX40"/>
                <a:gd fmla="*/ 86299 h 2067553" name="connsiteY40"/>
                <a:gd fmla="*/ 1514376 w 2960427" name="connsiteX41"/>
                <a:gd fmla="*/ 86144 h 2067553" name="connsiteY41"/>
                <a:gd fmla="*/ 1514376 w 2960427" name="connsiteX42"/>
                <a:gd fmla="*/ 0 h 2067553" name="connsiteY42"/>
                <a:gd fmla="*/ 1514376 w 2960427" name="connsiteX43"/>
                <a:gd fmla="*/ 0 h 2067553" name="connsiteY43"/>
                <a:gd fmla="*/ 1511663 w 2960427" name="connsiteX44"/>
                <a:gd fmla="*/ 0 h 2067553" name="connsiteY44"/>
                <a:gd fmla="*/ 1141356 w 2960427" name="connsiteX45"/>
                <a:gd fmla="*/ 201758 h 2067553" name="connsiteY45"/>
                <a:gd fmla="*/ 868951 w 2960427" name="connsiteX46"/>
                <a:gd fmla="*/ 107262 h 2067553" name="connsiteY46"/>
                <a:gd fmla="*/ 425487 w 2960427" name="connsiteX47"/>
                <a:gd fmla="*/ 536690 h 2067553" name="connsiteY47"/>
                <a:gd fmla="*/ 379 w 2960427" name="connsiteX48"/>
                <a:gd fmla="*/ 998120 h 2067553" name="connsiteY48"/>
                <a:gd fmla="*/ 370397 w 2960427" name="connsiteX49"/>
                <a:gd fmla="*/ 1417512 h 2067553" name="connsiteY49"/>
                <a:gd fmla="*/ 796578 w 2960427" name="connsiteX50"/>
                <a:gd fmla="*/ 1745466 h 2067553" name="connsiteY50"/>
                <a:gd fmla="*/ 838465 w 2960427" name="connsiteX51"/>
                <a:gd fmla="*/ 1743489 h 2067553" name="connsiteY51"/>
                <a:gd fmla="*/ 936932 w 2960427" name="connsiteX52"/>
                <a:gd fmla="*/ 1722685 h 2067553" name="connsiteY52"/>
                <a:gd fmla="*/ 1470167 w 2960427" name="connsiteX53"/>
                <a:gd fmla="*/ 2056084 h 2067553" name="connsiteY53"/>
                <a:gd fmla="*/ 1770840 w 2960427" name="connsiteX54"/>
                <a:gd fmla="*/ 1815833 h 2067553" name="connsiteY54"/>
                <a:gd fmla="*/ 2011728 w 2960427" name="connsiteX55"/>
                <a:gd fmla="*/ 1888448 h 2067553" name="connsiteY55"/>
                <a:gd fmla="*/ 2448754 w 2960427" name="connsiteX56"/>
                <a:gd fmla="*/ 1525063 h 2067553" name="connsiteY56"/>
                <a:gd fmla="*/ 2510713 w 2960427" name="connsiteX57"/>
                <a:gd fmla="*/ 1530869 h 2067553" name="connsiteY57"/>
                <a:gd fmla="*/ 2516881 w 2960427" name="connsiteX58"/>
                <a:gd fmla="*/ 1530920 h 2067553" name="connsiteY58"/>
                <a:gd fmla="*/ 2960428 w 2960427" name="connsiteX59"/>
                <a:gd fmla="*/ 1087081 h 2067553" name="connsiteY59"/>
                <a:gd fmla="*/ 2527442 w 2960427" name="connsiteX60"/>
                <a:gd fmla="*/ 643663 h 2067553" name="connsiteY60"/>
                <a:gd fmla="*/ 2084201 w 2960427" name="connsiteX61"/>
                <a:gd fmla="*/ 214537 h 2067553" name="connsiteY61"/>
                <a:gd fmla="*/ 1911005 w 2960427" name="connsiteX62"/>
                <a:gd fmla="*/ 249395 h 2067553" name="connsiteY62"/>
                <a:gd fmla="*/ 1514385 w 2960427" name="connsiteX63"/>
                <a:gd fmla="*/ 0 h 20675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2067553" w="2960427">
                  <a:moveTo>
                    <a:pt x="1514376" y="86144"/>
                  </a:moveTo>
                  <a:cubicBezTo>
                    <a:pt x="1684782" y="86180"/>
                    <a:pt x="1830977" y="207620"/>
                    <a:pt x="1862269" y="375127"/>
                  </a:cubicBezTo>
                  <a:cubicBezTo>
                    <a:pt x="1862273" y="375329"/>
                    <a:pt x="1862445" y="375493"/>
                    <a:pt x="1862652" y="375484"/>
                  </a:cubicBezTo>
                  <a:cubicBezTo>
                    <a:pt x="1862747" y="375484"/>
                    <a:pt x="1862837" y="375441"/>
                    <a:pt x="1862906" y="375372"/>
                  </a:cubicBezTo>
                  <a:cubicBezTo>
                    <a:pt x="1926536" y="327136"/>
                    <a:pt x="2004135" y="300922"/>
                    <a:pt x="2083982" y="300681"/>
                  </a:cubicBezTo>
                  <a:cubicBezTo>
                    <a:pt x="2281213" y="301220"/>
                    <a:pt x="2440980" y="460948"/>
                    <a:pt x="2441565" y="658179"/>
                  </a:cubicBezTo>
                  <a:cubicBezTo>
                    <a:pt x="2441755" y="685723"/>
                    <a:pt x="2438206" y="713169"/>
                    <a:pt x="2431013" y="739757"/>
                  </a:cubicBezTo>
                  <a:cubicBezTo>
                    <a:pt x="2430914" y="740127"/>
                    <a:pt x="2431133" y="740347"/>
                    <a:pt x="2431504" y="740252"/>
                  </a:cubicBezTo>
                  <a:cubicBezTo>
                    <a:pt x="2458118" y="733283"/>
                    <a:pt x="2485512" y="729734"/>
                    <a:pt x="2513022" y="729691"/>
                  </a:cubicBezTo>
                  <a:lnTo>
                    <a:pt x="2513061" y="729691"/>
                  </a:lnTo>
                  <a:cubicBezTo>
                    <a:pt x="2514314" y="729691"/>
                    <a:pt x="2519310" y="729691"/>
                    <a:pt x="2520559" y="729691"/>
                  </a:cubicBezTo>
                  <a:cubicBezTo>
                    <a:pt x="2718014" y="731853"/>
                    <a:pt x="2876334" y="893679"/>
                    <a:pt x="2874172" y="1091134"/>
                  </a:cubicBezTo>
                  <a:cubicBezTo>
                    <a:pt x="2872027" y="1286969"/>
                    <a:pt x="2712734" y="1444634"/>
                    <a:pt x="2516890" y="1444768"/>
                  </a:cubicBezTo>
                  <a:lnTo>
                    <a:pt x="2513061" y="1444746"/>
                  </a:lnTo>
                  <a:cubicBezTo>
                    <a:pt x="2463984" y="1443415"/>
                    <a:pt x="2415632" y="1432574"/>
                    <a:pt x="2370686" y="1412826"/>
                  </a:cubicBezTo>
                  <a:cubicBezTo>
                    <a:pt x="2370505" y="1412718"/>
                    <a:pt x="2370273" y="1412774"/>
                    <a:pt x="2370165" y="1412955"/>
                  </a:cubicBezTo>
                  <a:cubicBezTo>
                    <a:pt x="2370122" y="1413024"/>
                    <a:pt x="2370105" y="1413110"/>
                    <a:pt x="2370113" y="1413196"/>
                  </a:cubicBezTo>
                  <a:lnTo>
                    <a:pt x="2370113" y="1444746"/>
                  </a:lnTo>
                  <a:cubicBezTo>
                    <a:pt x="2369553" y="1641951"/>
                    <a:pt x="2209851" y="1801692"/>
                    <a:pt x="2012646" y="1802295"/>
                  </a:cubicBezTo>
                  <a:lnTo>
                    <a:pt x="2011728" y="1802295"/>
                  </a:lnTo>
                  <a:cubicBezTo>
                    <a:pt x="1899005" y="1802287"/>
                    <a:pt x="1793168" y="1748055"/>
                    <a:pt x="1727329" y="1656561"/>
                  </a:cubicBezTo>
                  <a:cubicBezTo>
                    <a:pt x="1726988" y="1656083"/>
                    <a:pt x="1726661" y="1656174"/>
                    <a:pt x="1726605" y="1656759"/>
                  </a:cubicBezTo>
                  <a:cubicBezTo>
                    <a:pt x="1709247" y="1840535"/>
                    <a:pt x="1555088" y="1981031"/>
                    <a:pt x="1370494" y="1981311"/>
                  </a:cubicBezTo>
                  <a:lnTo>
                    <a:pt x="1369956" y="1981311"/>
                  </a:lnTo>
                  <a:cubicBezTo>
                    <a:pt x="1172303" y="1981277"/>
                    <a:pt x="1012019" y="1821182"/>
                    <a:pt x="1011752" y="1623529"/>
                  </a:cubicBezTo>
                  <a:cubicBezTo>
                    <a:pt x="1012067" y="1610681"/>
                    <a:pt x="1013217" y="1597863"/>
                    <a:pt x="1015198" y="1585165"/>
                  </a:cubicBezTo>
                  <a:cubicBezTo>
                    <a:pt x="1015267" y="1584627"/>
                    <a:pt x="1014970" y="1584467"/>
                    <a:pt x="1014539" y="1584803"/>
                  </a:cubicBezTo>
                  <a:cubicBezTo>
                    <a:pt x="961293" y="1626092"/>
                    <a:pt x="897405" y="1651384"/>
                    <a:pt x="830324" y="1657724"/>
                  </a:cubicBezTo>
                  <a:cubicBezTo>
                    <a:pt x="818966" y="1658797"/>
                    <a:pt x="807703" y="1659331"/>
                    <a:pt x="796534" y="1659322"/>
                  </a:cubicBezTo>
                  <a:cubicBezTo>
                    <a:pt x="613638" y="1659047"/>
                    <a:pt x="460849" y="1519928"/>
                    <a:pt x="443478" y="1337859"/>
                  </a:cubicBezTo>
                  <a:cubicBezTo>
                    <a:pt x="443469" y="1337661"/>
                    <a:pt x="443305" y="1337497"/>
                    <a:pt x="443107" y="1337488"/>
                  </a:cubicBezTo>
                  <a:cubicBezTo>
                    <a:pt x="441277" y="1337488"/>
                    <a:pt x="432374" y="1337350"/>
                    <a:pt x="429204" y="1337226"/>
                  </a:cubicBezTo>
                  <a:cubicBezTo>
                    <a:pt x="231895" y="1329223"/>
                    <a:pt x="78434" y="1162784"/>
                    <a:pt x="86437" y="965471"/>
                  </a:cubicBezTo>
                  <a:cubicBezTo>
                    <a:pt x="94151" y="775283"/>
                    <a:pt x="249520" y="624475"/>
                    <a:pt x="439860" y="622433"/>
                  </a:cubicBezTo>
                  <a:cubicBezTo>
                    <a:pt x="467387" y="622476"/>
                    <a:pt x="494794" y="626030"/>
                    <a:pt x="521425" y="632999"/>
                  </a:cubicBezTo>
                  <a:cubicBezTo>
                    <a:pt x="521787" y="633094"/>
                    <a:pt x="522011" y="632874"/>
                    <a:pt x="521912" y="632508"/>
                  </a:cubicBezTo>
                  <a:cubicBezTo>
                    <a:pt x="514943" y="605872"/>
                    <a:pt x="511394" y="578457"/>
                    <a:pt x="511350" y="550925"/>
                  </a:cubicBezTo>
                  <a:cubicBezTo>
                    <a:pt x="511919" y="353733"/>
                    <a:pt x="671626" y="194014"/>
                    <a:pt x="868818" y="193428"/>
                  </a:cubicBezTo>
                  <a:cubicBezTo>
                    <a:pt x="988183" y="193594"/>
                    <a:pt x="1099464" y="253768"/>
                    <a:pt x="1164959" y="353561"/>
                  </a:cubicBezTo>
                  <a:cubicBezTo>
                    <a:pt x="1165231" y="353991"/>
                    <a:pt x="1165554" y="353918"/>
                    <a:pt x="1165683" y="353449"/>
                  </a:cubicBezTo>
                  <a:cubicBezTo>
                    <a:pt x="1207975" y="199427"/>
                    <a:pt x="1345836" y="91043"/>
                    <a:pt x="1505486" y="86299"/>
                  </a:cubicBezTo>
                  <a:cubicBezTo>
                    <a:pt x="1507713" y="86221"/>
                    <a:pt x="1513636" y="86144"/>
                    <a:pt x="1514376" y="86144"/>
                  </a:cubicBezTo>
                  <a:moveTo>
                    <a:pt x="1514376" y="0"/>
                  </a:moveTo>
                  <a:lnTo>
                    <a:pt x="1514376" y="0"/>
                  </a:lnTo>
                  <a:lnTo>
                    <a:pt x="1511663" y="0"/>
                  </a:lnTo>
                  <a:cubicBezTo>
                    <a:pt x="1362500" y="2041"/>
                    <a:pt x="1223946" y="77531"/>
                    <a:pt x="1141356" y="201758"/>
                  </a:cubicBezTo>
                  <a:cubicBezTo>
                    <a:pt x="1063757" y="140537"/>
                    <a:pt x="967793" y="107248"/>
                    <a:pt x="868951" y="107262"/>
                  </a:cubicBezTo>
                  <a:cubicBezTo>
                    <a:pt x="629919" y="108388"/>
                    <a:pt x="434299" y="297817"/>
                    <a:pt x="425487" y="536690"/>
                  </a:cubicBezTo>
                  <a:cubicBezTo>
                    <a:pt x="180674" y="546721"/>
                    <a:pt x="-9652" y="753307"/>
                    <a:pt x="379" y="998120"/>
                  </a:cubicBezTo>
                  <a:cubicBezTo>
                    <a:pt x="8972" y="1207850"/>
                    <a:pt x="163372" y="1382856"/>
                    <a:pt x="370397" y="1417512"/>
                  </a:cubicBezTo>
                  <a:cubicBezTo>
                    <a:pt x="421003" y="1611254"/>
                    <a:pt x="596336" y="1746177"/>
                    <a:pt x="796578" y="1745466"/>
                  </a:cubicBezTo>
                  <a:cubicBezTo>
                    <a:pt x="810472" y="1745466"/>
                    <a:pt x="824574" y="1744799"/>
                    <a:pt x="838465" y="1743489"/>
                  </a:cubicBezTo>
                  <a:cubicBezTo>
                    <a:pt x="871975" y="1740332"/>
                    <a:pt x="905011" y="1733350"/>
                    <a:pt x="936932" y="1722685"/>
                  </a:cubicBezTo>
                  <a:cubicBezTo>
                    <a:pt x="992116" y="1962002"/>
                    <a:pt x="1230855" y="2111268"/>
                    <a:pt x="1470167" y="2056084"/>
                  </a:cubicBezTo>
                  <a:cubicBezTo>
                    <a:pt x="1601653" y="2025766"/>
                    <a:pt x="1712258" y="1937386"/>
                    <a:pt x="1770840" y="1815833"/>
                  </a:cubicBezTo>
                  <a:cubicBezTo>
                    <a:pt x="1842283" y="1863126"/>
                    <a:pt x="1926050" y="1888379"/>
                    <a:pt x="2011728" y="1888448"/>
                  </a:cubicBezTo>
                  <a:cubicBezTo>
                    <a:pt x="2225641" y="1887647"/>
                    <a:pt x="2408934" y="1735241"/>
                    <a:pt x="2448754" y="1525063"/>
                  </a:cubicBezTo>
                  <a:cubicBezTo>
                    <a:pt x="2469256" y="1528370"/>
                    <a:pt x="2489953" y="1530313"/>
                    <a:pt x="2510713" y="1530869"/>
                  </a:cubicBezTo>
                  <a:lnTo>
                    <a:pt x="2516881" y="1530920"/>
                  </a:lnTo>
                  <a:cubicBezTo>
                    <a:pt x="2761926" y="1530839"/>
                    <a:pt x="2960509" y="1332126"/>
                    <a:pt x="2960428" y="1087081"/>
                  </a:cubicBezTo>
                  <a:cubicBezTo>
                    <a:pt x="2960350" y="846265"/>
                    <a:pt x="2768189" y="649474"/>
                    <a:pt x="2527442" y="643663"/>
                  </a:cubicBezTo>
                  <a:cubicBezTo>
                    <a:pt x="2518531" y="404971"/>
                    <a:pt x="2323057" y="215721"/>
                    <a:pt x="2084201" y="214537"/>
                  </a:cubicBezTo>
                  <a:cubicBezTo>
                    <a:pt x="2024753" y="214783"/>
                    <a:pt x="1965921" y="226623"/>
                    <a:pt x="1911005" y="249395"/>
                  </a:cubicBezTo>
                  <a:cubicBezTo>
                    <a:pt x="1837687" y="96974"/>
                    <a:pt x="1683524" y="37"/>
                    <a:pt x="1514385" y="0"/>
                  </a:cubicBezTo>
                  <a:close/>
                </a:path>
              </a:pathLst>
            </a:custGeom>
            <a:solidFill>
              <a:schemeClr val="accent1"/>
            </a:solidFill>
            <a:ln cap="flat" w="43061">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8F4D417E-4AC0-45C8-8338-076D15264636}"/>
                </a:ext>
              </a:extLst>
            </p:cNvPr>
            <p:cNvSpPr/>
            <p:nvPr/>
          </p:nvSpPr>
          <p:spPr>
            <a:xfrm>
              <a:off x="4508824" y="4640684"/>
              <a:ext cx="1164397" cy="1381550"/>
            </a:xfrm>
            <a:custGeom>
              <a:avLst/>
              <a:gdLst>
                <a:gd fmla="*/ 930979 w 2106097" name="connsiteX0"/>
                <a:gd fmla="*/ 61913 h 2498872" name="connsiteY0"/>
                <a:gd fmla="*/ 1800041 w 2106097" name="connsiteX1"/>
                <a:gd fmla="*/ 929301 h 2498872" name="connsiteY1"/>
                <a:gd fmla="*/ 1799388 w 2106097" name="connsiteX2"/>
                <a:gd fmla="*/ 963854 h 2498872" name="connsiteY2"/>
                <a:gd fmla="*/ 1799348 w 2106097" name="connsiteX3"/>
                <a:gd fmla="*/ 964981 h 2498872" name="connsiteY3"/>
                <a:gd fmla="*/ 1799348 w 2106097" name="connsiteX4"/>
                <a:gd fmla="*/ 998114 h 2498872" name="connsiteY4"/>
                <a:gd fmla="*/ 1807585 w 2106097" name="connsiteX5"/>
                <a:gd fmla="*/ 1012443 h 2498872" name="connsiteY5"/>
                <a:gd fmla="*/ 2021183 w 2106097" name="connsiteX6"/>
                <a:gd fmla="*/ 1384023 h 2498872" name="connsiteY6"/>
                <a:gd fmla="*/ 2022010 w 2106097" name="connsiteX7"/>
                <a:gd fmla="*/ 1385460 h 2498872" name="connsiteY7"/>
                <a:gd fmla="*/ 2022914 w 2106097" name="connsiteX8"/>
                <a:gd fmla="*/ 1386850 h 2498872" name="connsiteY8"/>
                <a:gd fmla="*/ 2038568 w 2106097" name="connsiteX9"/>
                <a:gd fmla="*/ 1473862 h 2498872" name="connsiteY9"/>
                <a:gd fmla="*/ 1993252 w 2106097" name="connsiteX10"/>
                <a:gd fmla="*/ 1508006 h 2498872" name="connsiteY10"/>
                <a:gd fmla="*/ 1799348 w 2106097" name="connsiteX11"/>
                <a:gd fmla="*/ 1508006 h 2498872" name="connsiteY11"/>
                <a:gd fmla="*/ 1799348 w 2106097" name="connsiteX12"/>
                <a:gd fmla="*/ 1755709 h 2498872" name="connsiteY12"/>
                <a:gd fmla="*/ 1712218 w 2106097" name="connsiteX13"/>
                <a:gd fmla="*/ 1975130 h 2498872" name="connsiteY13"/>
                <a:gd fmla="*/ 1495958 w 2106097" name="connsiteX14"/>
                <a:gd fmla="*/ 2065370 h 2498872" name="connsiteY14"/>
                <a:gd fmla="*/ 1282360 w 2106097" name="connsiteX15"/>
                <a:gd fmla="*/ 2065370 h 2498872" name="connsiteY15"/>
                <a:gd fmla="*/ 1282360 w 2106097" name="connsiteX16"/>
                <a:gd fmla="*/ 2436960 h 2498872" name="connsiteY16"/>
                <a:gd fmla="*/ 427912 w 2106097" name="connsiteX17"/>
                <a:gd fmla="*/ 2436960 h 2498872" name="connsiteY17"/>
                <a:gd fmla="*/ 427912 w 2106097" name="connsiteX18"/>
                <a:gd fmla="*/ 1685076 h 2498872" name="connsiteY18"/>
                <a:gd fmla="*/ 403880 w 2106097" name="connsiteX19"/>
                <a:gd fmla="*/ 1666484 h 2498872" name="connsiteY19"/>
                <a:gd fmla="*/ 62609 w 2106097" name="connsiteX20"/>
                <a:gd fmla="*/ 966108 h 2498872" name="connsiteY20"/>
                <a:gd fmla="*/ 62609 w 2106097" name="connsiteX21"/>
                <a:gd fmla="*/ 964990 h 2498872" name="connsiteY21"/>
                <a:gd fmla="*/ 62569 w 2106097" name="connsiteX22"/>
                <a:gd fmla="*/ 963864 h 2498872" name="connsiteY22"/>
                <a:gd fmla="*/ 896422 w 2106097" name="connsiteX23"/>
                <a:gd fmla="*/ 62568 h 2498872" name="connsiteY23"/>
                <a:gd fmla="*/ 930979 w 2106097" name="connsiteX24"/>
                <a:gd fmla="*/ 61913 h 2498872" name="connsiteY24"/>
                <a:gd fmla="*/ 930979 w 2106097" name="connsiteX25"/>
                <a:gd fmla="*/ 0 h 2498872" name="connsiteY25"/>
                <a:gd fmla="*/ 0 w 2106097" name="connsiteX26"/>
                <a:gd fmla="*/ 929301 h 2498872" name="connsiteY26"/>
                <a:gd fmla="*/ 697 w 2106097" name="connsiteX27"/>
                <a:gd fmla="*/ 966108 h 2498872" name="connsiteY27"/>
                <a:gd fmla="*/ 365999 w 2106097" name="connsiteX28"/>
                <a:gd fmla="*/ 1715460 h 2498872" name="connsiteY28"/>
                <a:gd fmla="*/ 365999 w 2106097" name="connsiteX29"/>
                <a:gd fmla="*/ 2498873 h 2498872" name="connsiteY29"/>
                <a:gd fmla="*/ 1344266 w 2106097" name="connsiteX30"/>
                <a:gd fmla="*/ 2498873 h 2498872" name="connsiteY30"/>
                <a:gd fmla="*/ 1344266 w 2106097" name="connsiteX31"/>
                <a:gd fmla="*/ 2127292 h 2498872" name="connsiteY31"/>
                <a:gd fmla="*/ 1495952 w 2106097" name="connsiteX32"/>
                <a:gd fmla="*/ 2127292 h 2498872" name="connsiteY32"/>
                <a:gd fmla="*/ 1755984 w 2106097" name="connsiteX33"/>
                <a:gd fmla="*/ 2018914 h 2498872" name="connsiteY33"/>
                <a:gd fmla="*/ 1861236 w 2106097" name="connsiteX34"/>
                <a:gd fmla="*/ 1755718 h 2498872" name="connsiteY34"/>
                <a:gd fmla="*/ 1861236 w 2106097" name="connsiteX35"/>
                <a:gd fmla="*/ 1569928 h 2498872" name="connsiteY35"/>
                <a:gd fmla="*/ 1997443 w 2106097" name="connsiteX36"/>
                <a:gd fmla="*/ 1569928 h 2498872" name="connsiteY36"/>
                <a:gd fmla="*/ 2074834 w 2106097" name="connsiteX37"/>
                <a:gd fmla="*/ 1353172 h 2498872" name="connsiteY37"/>
                <a:gd fmla="*/ 1861236 w 2106097" name="connsiteX38"/>
                <a:gd fmla="*/ 981592 h 2498872" name="connsiteY38"/>
                <a:gd fmla="*/ 1861236 w 2106097" name="connsiteX39"/>
                <a:gd fmla="*/ 966114 h 2498872" name="connsiteY39"/>
                <a:gd fmla="*/ 967767 w 2106097" name="connsiteX40"/>
                <a:gd fmla="*/ 696 h 2498872" name="connsiteY40"/>
                <a:gd fmla="*/ 930979 w 2106097" name="connsiteX41"/>
                <a:gd fmla="*/ 0 h 2498872"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2498872" w="2106097">
                  <a:moveTo>
                    <a:pt x="930979" y="61913"/>
                  </a:moveTo>
                  <a:cubicBezTo>
                    <a:pt x="1410488" y="61450"/>
                    <a:pt x="1799580" y="449795"/>
                    <a:pt x="1800041" y="929301"/>
                  </a:cubicBezTo>
                  <a:cubicBezTo>
                    <a:pt x="1800054" y="940823"/>
                    <a:pt x="1799834" y="952342"/>
                    <a:pt x="1799388" y="963854"/>
                  </a:cubicBezTo>
                  <a:lnTo>
                    <a:pt x="1799348" y="964981"/>
                  </a:lnTo>
                  <a:lnTo>
                    <a:pt x="1799348" y="998114"/>
                  </a:lnTo>
                  <a:lnTo>
                    <a:pt x="1807585" y="1012443"/>
                  </a:lnTo>
                  <a:lnTo>
                    <a:pt x="2021183" y="1384023"/>
                  </a:lnTo>
                  <a:lnTo>
                    <a:pt x="2022010" y="1385460"/>
                  </a:lnTo>
                  <a:lnTo>
                    <a:pt x="2022914" y="1386850"/>
                  </a:lnTo>
                  <a:cubicBezTo>
                    <a:pt x="2043023" y="1411104"/>
                    <a:pt x="2048964" y="1444119"/>
                    <a:pt x="2038568" y="1473862"/>
                  </a:cubicBezTo>
                  <a:cubicBezTo>
                    <a:pt x="2029817" y="1491853"/>
                    <a:pt x="2012961" y="1504555"/>
                    <a:pt x="1993252" y="1508006"/>
                  </a:cubicBezTo>
                  <a:lnTo>
                    <a:pt x="1799348" y="1508006"/>
                  </a:lnTo>
                  <a:lnTo>
                    <a:pt x="1799348" y="1755709"/>
                  </a:lnTo>
                  <a:cubicBezTo>
                    <a:pt x="1799682" y="1837347"/>
                    <a:pt x="1768466" y="1915960"/>
                    <a:pt x="1712218" y="1975130"/>
                  </a:cubicBezTo>
                  <a:cubicBezTo>
                    <a:pt x="1655082" y="2032891"/>
                    <a:pt x="1577206" y="2065389"/>
                    <a:pt x="1495958" y="2065370"/>
                  </a:cubicBezTo>
                  <a:lnTo>
                    <a:pt x="1282360" y="2065370"/>
                  </a:lnTo>
                  <a:lnTo>
                    <a:pt x="1282360" y="2436960"/>
                  </a:lnTo>
                  <a:lnTo>
                    <a:pt x="427912" y="2436960"/>
                  </a:lnTo>
                  <a:lnTo>
                    <a:pt x="427912" y="1685076"/>
                  </a:lnTo>
                  <a:lnTo>
                    <a:pt x="403880" y="1666484"/>
                  </a:lnTo>
                  <a:cubicBezTo>
                    <a:pt x="187134" y="1499014"/>
                    <a:pt x="60931" y="1240009"/>
                    <a:pt x="62609" y="966108"/>
                  </a:cubicBezTo>
                  <a:lnTo>
                    <a:pt x="62609" y="964990"/>
                  </a:lnTo>
                  <a:lnTo>
                    <a:pt x="62569" y="963864"/>
                  </a:lnTo>
                  <a:cubicBezTo>
                    <a:pt x="43946" y="484716"/>
                    <a:pt x="417275" y="81191"/>
                    <a:pt x="896422" y="62568"/>
                  </a:cubicBezTo>
                  <a:cubicBezTo>
                    <a:pt x="907935" y="62120"/>
                    <a:pt x="919457" y="61902"/>
                    <a:pt x="930979" y="61913"/>
                  </a:cubicBezTo>
                  <a:moveTo>
                    <a:pt x="930979" y="0"/>
                  </a:moveTo>
                  <a:cubicBezTo>
                    <a:pt x="417278" y="-462"/>
                    <a:pt x="465" y="415600"/>
                    <a:pt x="0" y="929301"/>
                  </a:cubicBezTo>
                  <a:cubicBezTo>
                    <a:pt x="-9" y="941575"/>
                    <a:pt x="223" y="953846"/>
                    <a:pt x="697" y="966108"/>
                  </a:cubicBezTo>
                  <a:cubicBezTo>
                    <a:pt x="-507" y="1259065"/>
                    <a:pt x="134474" y="1535954"/>
                    <a:pt x="365999" y="1715460"/>
                  </a:cubicBezTo>
                  <a:lnTo>
                    <a:pt x="365999" y="2498873"/>
                  </a:lnTo>
                  <a:lnTo>
                    <a:pt x="1344266" y="2498873"/>
                  </a:lnTo>
                  <a:lnTo>
                    <a:pt x="1344266" y="2127292"/>
                  </a:lnTo>
                  <a:lnTo>
                    <a:pt x="1495952" y="2127292"/>
                  </a:lnTo>
                  <a:cubicBezTo>
                    <a:pt x="1593578" y="2127116"/>
                    <a:pt x="1687128" y="2088123"/>
                    <a:pt x="1755984" y="2018914"/>
                  </a:cubicBezTo>
                  <a:cubicBezTo>
                    <a:pt x="1823899" y="1948170"/>
                    <a:pt x="1861644" y="1853785"/>
                    <a:pt x="1861236" y="1755718"/>
                  </a:cubicBezTo>
                  <a:lnTo>
                    <a:pt x="1861236" y="1569928"/>
                  </a:lnTo>
                  <a:lnTo>
                    <a:pt x="1997443" y="1569928"/>
                  </a:lnTo>
                  <a:cubicBezTo>
                    <a:pt x="2077929" y="1560641"/>
                    <a:pt x="2149129" y="1467742"/>
                    <a:pt x="2074834" y="1353172"/>
                  </a:cubicBezTo>
                  <a:lnTo>
                    <a:pt x="1861236" y="981592"/>
                  </a:lnTo>
                  <a:lnTo>
                    <a:pt x="1861236" y="966114"/>
                  </a:lnTo>
                  <a:cubicBezTo>
                    <a:pt x="1881103" y="452797"/>
                    <a:pt x="1481084" y="20564"/>
                    <a:pt x="967767" y="696"/>
                  </a:cubicBezTo>
                  <a:cubicBezTo>
                    <a:pt x="955508" y="222"/>
                    <a:pt x="943243" y="-10"/>
                    <a:pt x="930979" y="0"/>
                  </a:cubicBezTo>
                  <a:close/>
                </a:path>
              </a:pathLst>
            </a:custGeom>
            <a:solidFill>
              <a:schemeClr val="tx2"/>
            </a:solidFill>
            <a:ln cap="flat" w="30956">
              <a:noFill/>
              <a:prstDash val="solid"/>
              <a:miter/>
            </a:ln>
          </p:spPr>
          <p:txBody>
            <a:bodyPr anchor="ctr" rtlCol="0"/>
            <a:lstStyle/>
            <a:p>
              <a:endParaRPr lang="en-GB"/>
            </a:p>
          </p:txBody>
        </p:sp>
      </p:grpSp>
      <p:sp>
        <p:nvSpPr>
          <p:cNvPr id="13" name="Rectangle: Rounded Corners 12">
            <a:extLst>
              <a:ext uri="{FF2B5EF4-FFF2-40B4-BE49-F238E27FC236}">
                <a16:creationId xmlns:a16="http://schemas.microsoft.com/office/drawing/2014/main" id="{4103FDA0-C934-4A21-8D70-4E4F59EBCAE6}"/>
              </a:ext>
            </a:extLst>
          </p:cNvPr>
          <p:cNvSpPr/>
          <p:nvPr/>
        </p:nvSpPr>
        <p:spPr>
          <a:xfrm>
            <a:off x="8121127" y="220887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335ad369c521928a6e73f92228fc25f">
            <a:pPr algn="ctr"/>
            <a:r>
              <a:rPr lang="es-ES" sz="2800"/>
              <a:t>HISP</a:t>
            </a:r>
          </a:p>
        </p:txBody>
      </p:sp>
    </p:spTree>
    <p:custDataLst>
      <p:tags r:id="rId1"/>
    </p:custDataLst>
    <p:extLst>
      <p:ext uri="{BB962C8B-B14F-4D97-AF65-F5344CB8AC3E}">
        <p14:creationId xmlns:p14="http://schemas.microsoft.com/office/powerpoint/2010/main" val="126665741"/>
      </p:ext>
    </p:extLst>
  </p:cSld>
  <p:clrMapOvr>
    <a:masterClrMapping/>
  </p:clrMapOvr>
  <mc:AlternateContent xmlns:mc="http://schemas.openxmlformats.org/markup-compatibility/2006">
    <mc:Choice xmlns:p159="http://schemas.microsoft.com/office/powerpoint/2015/09/main" Requires="p159">
      <p:transition advClick="0" advTm="10824" spd="med">
        <p159:morph option="byObject"/>
      </p:transition>
    </mc:Choice>
    <mc:Fallback>
      <p:transition advClick="0" advTm="108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2"/>
                                        </p:tgtEl>
                                        <p:attrNameLst>
                                          <p:attrName>style.visibility</p:attrName>
                                        </p:attrNameLst>
                                      </p:cBhvr>
                                      <p:to>
                                        <p:strVal val="visible"/>
                                      </p:to>
                                    </p:set>
                                    <p:animEffect filter="fade" transition="in">
                                      <p:cBhvr>
                                        <p:cTn dur="500" id="1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7299DB-EFE4-4BDB-91B2-3FEE382CFC90}"/>
              </a:ext>
            </a:extLst>
          </p:cNvPr>
          <p:cNvSpPr>
            <a:spLocks noGrp="1"/>
          </p:cNvSpPr>
          <p:nvPr>
            <p:ph type="title"/>
          </p:nvPr>
        </p:nvSpPr>
        <p:spPr/>
        <p:txBody>
          <a:bodyPr/>
          <a:lstStyle/>
          <a:p txid="dd57da7518fa2d51a2f384933493a33f">
            <a:r>
              <a:rPr dirty="0" lang="en-GB"/>
              <a:t>Le HISP et les origines de DHIS2</a:t>
            </a:r>
          </a:p>
        </p:txBody>
      </p:sp>
      <p:pic>
        <p:nvPicPr>
          <p:cNvPr descr="Logo, company name  Description automatically generated" id="5" name="Picture 4">
            <a:extLst>
              <a:ext uri="{FF2B5EF4-FFF2-40B4-BE49-F238E27FC236}">
                <a16:creationId xmlns:a16="http://schemas.microsoft.com/office/drawing/2014/main" id="{0B632356-37BE-404B-967B-AF32F0F84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5441" y="3429000"/>
            <a:ext cx="2545317" cy="1961722"/>
          </a:xfrm>
          <a:prstGeom prst="rect">
            <a:avLst/>
          </a:prstGeom>
        </p:spPr>
      </p:pic>
      <p:pic>
        <p:nvPicPr>
          <p:cNvPr descr="Logo  Description automatically generated" id="9" name="Picture 8">
            <a:extLst>
              <a:ext uri="{FF2B5EF4-FFF2-40B4-BE49-F238E27FC236}">
                <a16:creationId xmlns:a16="http://schemas.microsoft.com/office/drawing/2014/main" id="{F8F9FD8B-197B-4997-BEDC-769309A54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1244" y="3211258"/>
            <a:ext cx="2374900" cy="2374900"/>
          </a:xfrm>
          <a:prstGeom prst="rect">
            <a:avLst/>
          </a:prstGeom>
        </p:spPr>
      </p:pic>
      <p:sp>
        <p:nvSpPr>
          <p:cNvPr id="11" name="TextBox 10">
            <a:extLst>
              <a:ext uri="{FF2B5EF4-FFF2-40B4-BE49-F238E27FC236}">
                <a16:creationId xmlns:a16="http://schemas.microsoft.com/office/drawing/2014/main" id="{45E9735D-6512-438E-928A-8E6FF076A7B0}"/>
              </a:ext>
            </a:extLst>
          </p:cNvPr>
          <p:cNvSpPr txBox="1"/>
          <p:nvPr/>
        </p:nvSpPr>
        <p:spPr>
          <a:xfrm>
            <a:off x="5564372" y="3429000"/>
            <a:ext cx="1063256" cy="523220"/>
          </a:xfrm>
          <a:prstGeom prst="rect">
            <a:avLst/>
          </a:prstGeom>
          <a:noFill/>
        </p:spPr>
        <p:txBody>
          <a:bodyPr rtlCol="0" wrap="square">
            <a:spAutoFit/>
          </a:bodyPr>
          <a:lstStyle/>
          <a:p txid="90fa98ae6fdeaa31c8bfcb619b11e208">
            <a:pPr algn="l">
              <a:buClr>
                <a:srgbClr val="008CCF"/>
              </a:buClr>
            </a:pPr>
            <a:r>
              <a:rPr dirty="0" lang="en-GB" sz="2800">
                <a:latin typeface="+mj-lt"/>
              </a:rPr>
              <a:t>DHIS</a:t>
            </a:r>
          </a:p>
        </p:txBody>
      </p:sp>
      <p:sp>
        <p:nvSpPr>
          <p:cNvPr id="13" name="Rectangle: Rounded Corners 12">
            <a:extLst>
              <a:ext uri="{FF2B5EF4-FFF2-40B4-BE49-F238E27FC236}">
                <a16:creationId xmlns:a16="http://schemas.microsoft.com/office/drawing/2014/main" id="{E4ADF179-0979-4C4B-8D3A-64676A0785CF}"/>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1d4119cd6d5d2ed4a522fcf8e2d21296">
            <a:pPr algn="ctr"/>
            <a:r>
              <a:rPr dirty="0" lang="en-GB" sz="2400"/>
              <a:t>Programme de systèmes d'information sanitaire</a:t>
            </a:r>
          </a:p>
        </p:txBody>
      </p:sp>
      <p:sp>
        <p:nvSpPr>
          <p:cNvPr id="24" name="Rectangle: Rounded Corners 23">
            <a:extLst>
              <a:ext uri="{FF2B5EF4-FFF2-40B4-BE49-F238E27FC236}">
                <a16:creationId xmlns:a16="http://schemas.microsoft.com/office/drawing/2014/main" id="{8397610A-5BBA-44CF-B237-5041228D2596}"/>
              </a:ext>
            </a:extLst>
          </p:cNvPr>
          <p:cNvSpPr/>
          <p:nvPr/>
        </p:nvSpPr>
        <p:spPr>
          <a:xfrm>
            <a:off x="4253023" y="1722474"/>
            <a:ext cx="3753293" cy="800100"/>
          </a:xfrm>
          <a:prstGeom prst="roundRect">
            <a:avLst/>
          </a:prstGeom>
          <a:ln/>
        </p:spPr>
        <p:style>
          <a:lnRef idx="3">
            <a:schemeClr val="lt1"/>
          </a:lnRef>
          <a:fillRef idx="1">
            <a:schemeClr val="accent2"/>
          </a:fillRef>
          <a:effectRef idx="1">
            <a:schemeClr val="accent2"/>
          </a:effectRef>
          <a:fontRef idx="minor">
            <a:schemeClr val="lt1"/>
          </a:fontRef>
        </p:style>
        <p:txBody>
          <a:bodyPr anchor="ctr" rtlCol="0"/>
          <a:lstStyle/>
          <a:p txid="f335ad369c521928a6e73f92228fc25f">
            <a:pPr algn="ctr"/>
            <a:r>
              <a:rPr dirty="0" lang="en-GB" sz="2800"/>
              <a:t>HISP</a:t>
            </a:r>
          </a:p>
        </p:txBody>
      </p:sp>
      <p:cxnSp>
        <p:nvCxnSpPr>
          <p:cNvPr id="8" name="Straight Arrow Connector 7">
            <a:extLst>
              <a:ext uri="{FF2B5EF4-FFF2-40B4-BE49-F238E27FC236}">
                <a16:creationId xmlns:a16="http://schemas.microsoft.com/office/drawing/2014/main" id="{A07A9114-7DEC-4B37-9BE5-E53A897DECE4}"/>
              </a:ext>
            </a:extLst>
          </p:cNvPr>
          <p:cNvCxnSpPr>
            <a:cxnSpLocks/>
            <a:endCxn id="11" idx="0"/>
          </p:cNvCxnSpPr>
          <p:nvPr/>
        </p:nvCxnSpPr>
        <p:spPr>
          <a:xfrm>
            <a:off x="6096000" y="2597005"/>
            <a:ext cx="0" cy="831995"/>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7AC683-8F86-47CD-AE9C-8510EB25AF13}"/>
              </a:ext>
            </a:extLst>
          </p:cNvPr>
          <p:cNvCxnSpPr>
            <a:cxnSpLocks/>
          </p:cNvCxnSpPr>
          <p:nvPr/>
        </p:nvCxnSpPr>
        <p:spPr>
          <a:xfrm flipH="1">
            <a:off x="4486941" y="4616305"/>
            <a:ext cx="1609059"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F65DBE-13D6-4640-BE1D-CB0EBC60EDC8}"/>
              </a:ext>
            </a:extLst>
          </p:cNvPr>
          <p:cNvCxnSpPr>
            <a:cxnSpLocks/>
          </p:cNvCxnSpPr>
          <p:nvPr/>
        </p:nvCxnSpPr>
        <p:spPr>
          <a:xfrm>
            <a:off x="6074734" y="4618079"/>
            <a:ext cx="1548808" cy="0"/>
          </a:xfrm>
          <a:prstGeom prst="straightConnector1">
            <a:avLst/>
          </a:prstGeom>
          <a:ln cap="flat" w="47625">
            <a:solidFill>
              <a:srgbClr val="FF8F0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15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0141" p14:dur="1406" spd="slow">
        <p159:morph option="byObject"/>
      </p:transition>
    </mc:Choice>
    <mc:Fallback>
      <p:transition advClick="0" advTm="20141"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4"/>
                                        </p:tgtEl>
                                        <p:attrNameLst>
                                          <p:attrName>style.visibility</p:attrName>
                                        </p:attrNameLst>
                                      </p:cBhvr>
                                      <p:to>
                                        <p:strVal val="visible"/>
                                      </p:to>
                                    </p:set>
                                    <p:animEffect filter="fade" transition="in">
                                      <p:cBhvr>
                                        <p:cTn dur="500" id="14"/>
                                        <p:tgtEl>
                                          <p:spTgt spid="24"/>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1"/>
                                        </p:tgtEl>
                                        <p:attrNameLst>
                                          <p:attrName>style.visibility</p:attrName>
                                        </p:attrNameLst>
                                      </p:cBhvr>
                                      <p:to>
                                        <p:strVal val="visible"/>
                                      </p:to>
                                    </p:set>
                                    <p:animEffect filter="fade" transition="in">
                                      <p:cBhvr>
                                        <p:cTn dur="500" id="19"/>
                                        <p:tgtEl>
                                          <p:spTgt spid="11"/>
                                        </p:tgtEl>
                                      </p:cBhvr>
                                    </p:animEffect>
                                  </p:childTnLst>
                                </p:cTn>
                              </p:par>
                              <p:par>
                                <p:cTn fill="hold" id="20" nodeType="withEffect" presetClass="entr" presetID="22" presetSubtype="1">
                                  <p:stCondLst>
                                    <p:cond delay="0"/>
                                  </p:stCondLst>
                                  <p:childTnLst>
                                    <p:set>
                                      <p:cBhvr>
                                        <p:cTn dur="1" fill="hold" id="21">
                                          <p:stCondLst>
                                            <p:cond delay="0"/>
                                          </p:stCondLst>
                                        </p:cTn>
                                        <p:tgtEl>
                                          <p:spTgt spid="8"/>
                                        </p:tgtEl>
                                        <p:attrNameLst>
                                          <p:attrName>style.visibility</p:attrName>
                                        </p:attrNameLst>
                                      </p:cBhvr>
                                      <p:to>
                                        <p:strVal val="visible"/>
                                      </p:to>
                                    </p:set>
                                    <p:animEffect filter="wipe(up)" transition="in">
                                      <p:cBhvr>
                                        <p:cTn dur="500" id="22"/>
                                        <p:tgtEl>
                                          <p:spTgt spid="8"/>
                                        </p:tgtEl>
                                      </p:cBhvr>
                                    </p:animEffect>
                                  </p:childTnLst>
                                </p:cTn>
                              </p:par>
                            </p:childTnLst>
                          </p:cTn>
                        </p:par>
                        <p:par>
                          <p:cTn fill="hold" id="23">
                            <p:stCondLst>
                              <p:cond delay="500"/>
                            </p:stCondLst>
                            <p:childTnLst>
                              <p:par>
                                <p:cTn fill="hold" id="24" nodeType="afterEffect" presetClass="exit" presetID="22" presetSubtype="1">
                                  <p:stCondLst>
                                    <p:cond delay="0"/>
                                  </p:stCondLst>
                                  <p:childTnLst>
                                    <p:animEffect filter="wipe(up)" transition="out">
                                      <p:cBhvr>
                                        <p:cTn dur="500" id="25"/>
                                        <p:tgtEl>
                                          <p:spTgt spid="8"/>
                                        </p:tgtEl>
                                      </p:cBhvr>
                                    </p:animEffect>
                                    <p:set>
                                      <p:cBhvr>
                                        <p:cTn dur="1" fill="hold" id="26">
                                          <p:stCondLst>
                                            <p:cond delay="499"/>
                                          </p:stCondLst>
                                        </p:cTn>
                                        <p:tgtEl>
                                          <p:spTgt spid="8"/>
                                        </p:tgtEl>
                                        <p:attrNameLst>
                                          <p:attrName>style.visibility</p:attrName>
                                        </p:attrNameLst>
                                      </p:cBhvr>
                                      <p:to>
                                        <p:strVal val="hidden"/>
                                      </p:to>
                                    </p:se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
                                        </p:tgtEl>
                                        <p:attrNameLst>
                                          <p:attrName>style.visibility</p:attrName>
                                        </p:attrNameLst>
                                      </p:cBhvr>
                                      <p:to>
                                        <p:strVal val="visible"/>
                                      </p:to>
                                    </p:set>
                                    <p:animEffect filter="fade" transition="in">
                                      <p:cBhvr>
                                        <p:cTn dur="500" id="31"/>
                                        <p:tgtEl>
                                          <p:spTgt spid="5"/>
                                        </p:tgtEl>
                                      </p:cBhvr>
                                    </p:animEffect>
                                  </p:childTnLst>
                                </p:cTn>
                              </p:par>
                              <p:par>
                                <p:cTn fill="hold" id="32" nodeType="withEffect" presetClass="entr" presetID="10" presetSubtype="0">
                                  <p:stCondLst>
                                    <p:cond delay="0"/>
                                  </p:stCondLst>
                                  <p:childTnLst>
                                    <p:set>
                                      <p:cBhvr>
                                        <p:cTn dur="1" fill="hold" id="33">
                                          <p:stCondLst>
                                            <p:cond delay="0"/>
                                          </p:stCondLst>
                                        </p:cTn>
                                        <p:tgtEl>
                                          <p:spTgt spid="9"/>
                                        </p:tgtEl>
                                        <p:attrNameLst>
                                          <p:attrName>style.visibility</p:attrName>
                                        </p:attrNameLst>
                                      </p:cBhvr>
                                      <p:to>
                                        <p:strVal val="visible"/>
                                      </p:to>
                                    </p:set>
                                    <p:animEffect filter="fade" transition="in">
                                      <p:cBhvr>
                                        <p:cTn dur="500" id="34"/>
                                        <p:tgtEl>
                                          <p:spTgt spid="9"/>
                                        </p:tgtEl>
                                      </p:cBhvr>
                                    </p:animEffect>
                                  </p:childTnLst>
                                </p:cTn>
                              </p:par>
                              <p:par>
                                <p:cTn fill="hold" id="35" nodeType="withEffect" presetClass="entr" presetID="22" presetSubtype="2">
                                  <p:stCondLst>
                                    <p:cond delay="0"/>
                                  </p:stCondLst>
                                  <p:childTnLst>
                                    <p:set>
                                      <p:cBhvr>
                                        <p:cTn dur="1" fill="hold" id="36">
                                          <p:stCondLst>
                                            <p:cond delay="0"/>
                                          </p:stCondLst>
                                        </p:cTn>
                                        <p:tgtEl>
                                          <p:spTgt spid="10"/>
                                        </p:tgtEl>
                                        <p:attrNameLst>
                                          <p:attrName>style.visibility</p:attrName>
                                        </p:attrNameLst>
                                      </p:cBhvr>
                                      <p:to>
                                        <p:strVal val="visible"/>
                                      </p:to>
                                    </p:set>
                                    <p:animEffect filter="wipe(right)" transition="in">
                                      <p:cBhvr>
                                        <p:cTn dur="500" id="37"/>
                                        <p:tgtEl>
                                          <p:spTgt spid="10"/>
                                        </p:tgtEl>
                                      </p:cBhvr>
                                    </p:animEffect>
                                  </p:childTnLst>
                                </p:cTn>
                              </p:par>
                              <p:par>
                                <p:cTn fill="hold" id="38" nodeType="withEffect" presetClass="entr" presetID="22" presetSubtype="8">
                                  <p:stCondLst>
                                    <p:cond delay="0"/>
                                  </p:stCondLst>
                                  <p:childTnLst>
                                    <p:set>
                                      <p:cBhvr>
                                        <p:cTn dur="1" fill="hold" id="39">
                                          <p:stCondLst>
                                            <p:cond delay="0"/>
                                          </p:stCondLst>
                                        </p:cTn>
                                        <p:tgtEl>
                                          <p:spTgt spid="14"/>
                                        </p:tgtEl>
                                        <p:attrNameLst>
                                          <p:attrName>style.visibility</p:attrName>
                                        </p:attrNameLst>
                                      </p:cBhvr>
                                      <p:to>
                                        <p:strVal val="visible"/>
                                      </p:to>
                                    </p:set>
                                    <p:animEffect filter="wipe(left)" transition="in">
                                      <p:cBhvr>
                                        <p:cTn dur="500" id="40"/>
                                        <p:tgtEl>
                                          <p:spTgt spid="14"/>
                                        </p:tgtEl>
                                      </p:cBhvr>
                                    </p:animEffect>
                                  </p:childTnLst>
                                </p:cTn>
                              </p:par>
                            </p:childTnLst>
                          </p:cTn>
                        </p:par>
                        <p:par>
                          <p:cTn fill="hold" id="41">
                            <p:stCondLst>
                              <p:cond delay="500"/>
                            </p:stCondLst>
                            <p:childTnLst>
                              <p:par>
                                <p:cTn fill="hold" id="42" nodeType="afterEffect" presetClass="exit" presetID="22" presetSubtype="2">
                                  <p:stCondLst>
                                    <p:cond delay="0"/>
                                  </p:stCondLst>
                                  <p:childTnLst>
                                    <p:animEffect filter="wipe(right)" transition="out">
                                      <p:cBhvr>
                                        <p:cTn dur="500" id="43"/>
                                        <p:tgtEl>
                                          <p:spTgt spid="10"/>
                                        </p:tgtEl>
                                      </p:cBhvr>
                                    </p:animEffect>
                                    <p:set>
                                      <p:cBhvr>
                                        <p:cTn dur="1" fill="hold" id="44">
                                          <p:stCondLst>
                                            <p:cond delay="499"/>
                                          </p:stCondLst>
                                        </p:cTn>
                                        <p:tgtEl>
                                          <p:spTgt spid="10"/>
                                        </p:tgtEl>
                                        <p:attrNameLst>
                                          <p:attrName>style.visibility</p:attrName>
                                        </p:attrNameLst>
                                      </p:cBhvr>
                                      <p:to>
                                        <p:strVal val="hidden"/>
                                      </p:to>
                                    </p:set>
                                  </p:childTnLst>
                                </p:cTn>
                              </p:par>
                              <p:par>
                                <p:cTn fill="hold" id="45" nodeType="withEffect" presetClass="exit" presetID="22" presetSubtype="8">
                                  <p:stCondLst>
                                    <p:cond delay="0"/>
                                  </p:stCondLst>
                                  <p:childTnLst>
                                    <p:animEffect filter="wipe(left)" transition="out">
                                      <p:cBhvr>
                                        <p:cTn dur="500" id="46"/>
                                        <p:tgtEl>
                                          <p:spTgt spid="14"/>
                                        </p:tgtEl>
                                      </p:cBhvr>
                                    </p:animEffect>
                                    <p:set>
                                      <p:cBhvr>
                                        <p:cTn dur="1" fill="hold" id="47">
                                          <p:stCondLst>
                                            <p:cond delay="499"/>
                                          </p:stCondLst>
                                        </p:cTn>
                                        <p:tgtEl>
                                          <p:spTgt spid="1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animBg="1" grpId="0" spid="13"/>
      <p:bldP animBg="1" grpId="0" spid="2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DAE1E-3071-443D-9ABA-0C87D05258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8693" y="1295400"/>
            <a:ext cx="10054612" cy="5056414"/>
          </a:xfrm>
          <a:prstGeom prst="rect">
            <a:avLst/>
          </a:prstGeom>
        </p:spPr>
      </p:pic>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pic>
        <p:nvPicPr>
          <p:cNvPr descr="Logo, company name  Description automatically generated" id="10" name="Picture 9">
            <a:extLst>
              <a:ext uri="{FF2B5EF4-FFF2-40B4-BE49-F238E27FC236}">
                <a16:creationId xmlns:a16="http://schemas.microsoft.com/office/drawing/2014/main" id="{AD737479-EDC3-4597-ABE1-F8E4A30617E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1353" y="2602406"/>
            <a:ext cx="327568" cy="223999"/>
          </a:xfrm>
          <a:prstGeom prst="rect">
            <a:avLst/>
          </a:prstGeom>
        </p:spPr>
      </p:pic>
      <p:pic>
        <p:nvPicPr>
          <p:cNvPr descr="A picture containing text  Description automatically generated" id="11" name="Picture 10">
            <a:extLst>
              <a:ext uri="{FF2B5EF4-FFF2-40B4-BE49-F238E27FC236}">
                <a16:creationId xmlns:a16="http://schemas.microsoft.com/office/drawing/2014/main" id="{116F891A-C90F-449F-8FA0-71BD06052E30}"/>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5377" y="3049756"/>
            <a:ext cx="438334" cy="256682"/>
          </a:xfrm>
          <a:prstGeom prst="rect">
            <a:avLst/>
          </a:prstGeom>
        </p:spPr>
      </p:pic>
      <p:pic>
        <p:nvPicPr>
          <p:cNvPr descr="Logo, company name  Description automatically generated" id="12" name="Picture 11">
            <a:extLst>
              <a:ext uri="{FF2B5EF4-FFF2-40B4-BE49-F238E27FC236}">
                <a16:creationId xmlns:a16="http://schemas.microsoft.com/office/drawing/2014/main" id="{446F1B16-A442-47F7-B425-512086E58FA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9421" y="3092896"/>
            <a:ext cx="462951" cy="249993"/>
          </a:xfrm>
          <a:prstGeom prst="rect">
            <a:avLst/>
          </a:prstGeom>
        </p:spPr>
      </p:pic>
      <p:pic>
        <p:nvPicPr>
          <p:cNvPr descr="Graphical user interface, text, application  Description automatically generated" id="13" name="Picture 12">
            <a:extLst>
              <a:ext uri="{FF2B5EF4-FFF2-40B4-BE49-F238E27FC236}">
                <a16:creationId xmlns:a16="http://schemas.microsoft.com/office/drawing/2014/main" id="{81C23B55-A1DD-4428-90DA-830B8A673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734" y="4254488"/>
            <a:ext cx="405313" cy="162126"/>
          </a:xfrm>
          <a:prstGeom prst="rect">
            <a:avLst/>
          </a:prstGeom>
        </p:spPr>
      </p:pic>
      <p:pic>
        <p:nvPicPr>
          <p:cNvPr descr="A picture containing text, clipart  Description automatically generated" id="14" name="Picture 13">
            <a:extLst>
              <a:ext uri="{FF2B5EF4-FFF2-40B4-BE49-F238E27FC236}">
                <a16:creationId xmlns:a16="http://schemas.microsoft.com/office/drawing/2014/main" id="{2D631AFD-2597-460F-A860-03D6B3159A38}"/>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9243" y="3679090"/>
            <a:ext cx="538977" cy="349985"/>
          </a:xfrm>
          <a:prstGeom prst="rect">
            <a:avLst/>
          </a:prstGeom>
        </p:spPr>
      </p:pic>
      <p:pic>
        <p:nvPicPr>
          <p:cNvPr descr="Logo  Description automatically generated" id="15" name="Picture 14">
            <a:extLst>
              <a:ext uri="{FF2B5EF4-FFF2-40B4-BE49-F238E27FC236}">
                <a16:creationId xmlns:a16="http://schemas.microsoft.com/office/drawing/2014/main" id="{530C0BF5-C945-4A5B-9C3A-389DD916C0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265" y="3669276"/>
            <a:ext cx="410741" cy="189071"/>
          </a:xfrm>
          <a:prstGeom prst="rect">
            <a:avLst/>
          </a:prstGeom>
        </p:spPr>
      </p:pic>
      <p:pic>
        <p:nvPicPr>
          <p:cNvPr descr="Logo  Description automatically generated with medium confidence" id="16" name="Picture 15">
            <a:extLst>
              <a:ext uri="{FF2B5EF4-FFF2-40B4-BE49-F238E27FC236}">
                <a16:creationId xmlns:a16="http://schemas.microsoft.com/office/drawing/2014/main" id="{61E119F7-5361-4AB2-8AA7-68DCF40ADE2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845" y="3589402"/>
            <a:ext cx="438333" cy="327853"/>
          </a:xfrm>
          <a:prstGeom prst="rect">
            <a:avLst/>
          </a:prstGeom>
        </p:spPr>
      </p:pic>
      <p:pic>
        <p:nvPicPr>
          <p:cNvPr descr="A blue logo with white text  Description automatically generated with low confidence" id="17" name="Picture 16">
            <a:extLst>
              <a:ext uri="{FF2B5EF4-FFF2-40B4-BE49-F238E27FC236}">
                <a16:creationId xmlns:a16="http://schemas.microsoft.com/office/drawing/2014/main" id="{32B4AE58-39AB-4A0D-8311-03A896CABB0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95618" y="3886238"/>
            <a:ext cx="355829" cy="340358"/>
          </a:xfrm>
          <a:prstGeom prst="rect">
            <a:avLst/>
          </a:prstGeom>
        </p:spPr>
      </p:pic>
      <p:pic>
        <p:nvPicPr>
          <p:cNvPr descr="A red and white logo  Description automatically generated with low confidence" id="18" name="Picture 17">
            <a:extLst>
              <a:ext uri="{FF2B5EF4-FFF2-40B4-BE49-F238E27FC236}">
                <a16:creationId xmlns:a16="http://schemas.microsoft.com/office/drawing/2014/main" id="{85C73B38-68B0-4612-8EE1-62E720C3552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247" y="3407915"/>
            <a:ext cx="462951" cy="215294"/>
          </a:xfrm>
          <a:prstGeom prst="rect">
            <a:avLst/>
          </a:prstGeom>
        </p:spPr>
      </p:pic>
      <p:pic>
        <p:nvPicPr>
          <p:cNvPr descr="A picture containing text  Description automatically generated" id="19" name="Picture 18">
            <a:extLst>
              <a:ext uri="{FF2B5EF4-FFF2-40B4-BE49-F238E27FC236}">
                <a16:creationId xmlns:a16="http://schemas.microsoft.com/office/drawing/2014/main" id="{82024A64-9D84-49B4-9627-E3F136E432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61007" y="3095918"/>
            <a:ext cx="344893" cy="232994"/>
          </a:xfrm>
          <a:prstGeom prst="rect">
            <a:avLst/>
          </a:prstGeom>
        </p:spPr>
      </p:pic>
      <p:pic>
        <p:nvPicPr>
          <p:cNvPr descr="Logo, company name  Description automatically generated" id="20" name="Picture 19">
            <a:extLst>
              <a:ext uri="{FF2B5EF4-FFF2-40B4-BE49-F238E27FC236}">
                <a16:creationId xmlns:a16="http://schemas.microsoft.com/office/drawing/2014/main" id="{AFAFD33A-8874-4F81-B25C-DED7A1DB658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2535" y="3525186"/>
            <a:ext cx="512226" cy="349985"/>
          </a:xfrm>
          <a:prstGeom prst="rect">
            <a:avLst/>
          </a:prstGeom>
        </p:spPr>
      </p:pic>
      <p:pic>
        <p:nvPicPr>
          <p:cNvPr id="21" name="Picture 20">
            <a:extLst>
              <a:ext uri="{FF2B5EF4-FFF2-40B4-BE49-F238E27FC236}">
                <a16:creationId xmlns:a16="http://schemas.microsoft.com/office/drawing/2014/main" id="{BD6CEB4A-F179-47AF-AA10-0276EFC3893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483006" y="4941591"/>
            <a:ext cx="496615" cy="506709"/>
          </a:xfrm>
          <a:prstGeom prst="rect">
            <a:avLst/>
          </a:prstGeom>
        </p:spPr>
      </p:pic>
      <p:pic>
        <p:nvPicPr>
          <p:cNvPr id="4" name="Graphic 3">
            <a:extLst>
              <a:ext uri="{FF2B5EF4-FFF2-40B4-BE49-F238E27FC236}">
                <a16:creationId xmlns:a16="http://schemas.microsoft.com/office/drawing/2014/main" id="{FF9C1FAD-26DF-4A8A-813B-FFD3EEE644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8946" y="4663066"/>
            <a:ext cx="525101" cy="299625"/>
          </a:xfrm>
          <a:prstGeom prst="rect">
            <a:avLst/>
          </a:prstGeom>
        </p:spPr>
      </p:pic>
      <p:pic>
        <p:nvPicPr>
          <p:cNvPr id="1026" name="Picture 2">
            <a:extLst>
              <a:ext uri="{FF2B5EF4-FFF2-40B4-BE49-F238E27FC236}">
                <a16:creationId xmlns:a16="http://schemas.microsoft.com/office/drawing/2014/main" id="{A2392305-26B7-487B-8783-D42F4B86F71F}"/>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9149" y="2716848"/>
            <a:ext cx="912078" cy="506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2CE2FE-FEA0-4116-85C6-F2973136C687}"/>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76" y="3606410"/>
            <a:ext cx="1304022" cy="7244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CA7E67-8F78-4726-8E29-3DA9CB29323F}"/>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0246" y="3917256"/>
            <a:ext cx="1005654" cy="558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03753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2800" p14:dur="605" spd="med">
        <p159:morph option="byObject"/>
      </p:transition>
    </mc:Choice>
    <mc:Fallback>
      <p:transition advClick="0" advTm="228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childTnLst>
                                </p:cTn>
                              </p:par>
                            </p:childTnLst>
                          </p:cTn>
                        </p:par>
                        <p:par>
                          <p:cTn fill="hold" id="8">
                            <p:stCondLst>
                              <p:cond delay="500"/>
                            </p:stCondLst>
                            <p:childTnLst>
                              <p:par>
                                <p:cTn fill="hold" id="9" nodeType="afterEffect" presetClass="entr" presetID="10" presetSubtype="0">
                                  <p:stCondLst>
                                    <p:cond delay="250"/>
                                  </p:stCondLst>
                                  <p:childTnLst>
                                    <p:set>
                                      <p:cBhvr>
                                        <p:cTn dur="1" fill="hold" id="10">
                                          <p:stCondLst>
                                            <p:cond delay="0"/>
                                          </p:stCondLst>
                                        </p:cTn>
                                        <p:tgtEl>
                                          <p:spTgt spid="11"/>
                                        </p:tgtEl>
                                        <p:attrNameLst>
                                          <p:attrName>style.visibility</p:attrName>
                                        </p:attrNameLst>
                                      </p:cBhvr>
                                      <p:to>
                                        <p:strVal val="visible"/>
                                      </p:to>
                                    </p:set>
                                    <p:animEffect filter="fade" transition="in">
                                      <p:cBhvr>
                                        <p:cTn dur="250" id="11"/>
                                        <p:tgtEl>
                                          <p:spTgt spid="11"/>
                                        </p:tgtEl>
                                      </p:cBhvr>
                                    </p:animEffect>
                                  </p:childTnLst>
                                </p:cTn>
                              </p:par>
                            </p:childTnLst>
                          </p:cTn>
                        </p:par>
                        <p:par>
                          <p:cTn fill="hold" id="12">
                            <p:stCondLst>
                              <p:cond delay="1000"/>
                            </p:stCondLst>
                            <p:childTnLst>
                              <p:par>
                                <p:cTn fill="hold" id="13" nodeType="afterEffect" presetClass="entr" presetID="10" presetSubtype="0">
                                  <p:stCondLst>
                                    <p:cond delay="250"/>
                                  </p:stCondLst>
                                  <p:childTnLst>
                                    <p:set>
                                      <p:cBhvr>
                                        <p:cTn dur="1" fill="hold" id="14">
                                          <p:stCondLst>
                                            <p:cond delay="0"/>
                                          </p:stCondLst>
                                        </p:cTn>
                                        <p:tgtEl>
                                          <p:spTgt spid="12"/>
                                        </p:tgtEl>
                                        <p:attrNameLst>
                                          <p:attrName>style.visibility</p:attrName>
                                        </p:attrNameLst>
                                      </p:cBhvr>
                                      <p:to>
                                        <p:strVal val="visible"/>
                                      </p:to>
                                    </p:set>
                                    <p:animEffect filter="fade" transition="in">
                                      <p:cBhvr>
                                        <p:cTn dur="250" id="15"/>
                                        <p:tgtEl>
                                          <p:spTgt spid="12"/>
                                        </p:tgtEl>
                                      </p:cBhvr>
                                    </p:animEffect>
                                  </p:childTnLst>
                                </p:cTn>
                              </p:par>
                            </p:childTnLst>
                          </p:cTn>
                        </p:par>
                        <p:par>
                          <p:cTn fill="hold" id="16">
                            <p:stCondLst>
                              <p:cond delay="1500"/>
                            </p:stCondLst>
                            <p:childTnLst>
                              <p:par>
                                <p:cTn fill="hold" id="17" nodeType="afterEffect" presetClass="entr" presetID="10" presetSubtype="0">
                                  <p:stCondLst>
                                    <p:cond delay="250"/>
                                  </p:stCondLst>
                                  <p:childTnLst>
                                    <p:set>
                                      <p:cBhvr>
                                        <p:cTn dur="1" fill="hold" id="18">
                                          <p:stCondLst>
                                            <p:cond delay="0"/>
                                          </p:stCondLst>
                                        </p:cTn>
                                        <p:tgtEl>
                                          <p:spTgt spid="13"/>
                                        </p:tgtEl>
                                        <p:attrNameLst>
                                          <p:attrName>style.visibility</p:attrName>
                                        </p:attrNameLst>
                                      </p:cBhvr>
                                      <p:to>
                                        <p:strVal val="visible"/>
                                      </p:to>
                                    </p:set>
                                    <p:animEffect filter="fade" transition="in">
                                      <p:cBhvr>
                                        <p:cTn dur="250" id="19"/>
                                        <p:tgtEl>
                                          <p:spTgt spid="13"/>
                                        </p:tgtEl>
                                      </p:cBhvr>
                                    </p:animEffect>
                                  </p:childTnLst>
                                </p:cTn>
                              </p:par>
                            </p:childTnLst>
                          </p:cTn>
                        </p:par>
                        <p:par>
                          <p:cTn fill="hold" id="20">
                            <p:stCondLst>
                              <p:cond delay="2000"/>
                            </p:stCondLst>
                            <p:childTnLst>
                              <p:par>
                                <p:cTn fill="hold" id="21" nodeType="afterEffect" presetClass="entr" presetID="10" presetSubtype="0">
                                  <p:stCondLst>
                                    <p:cond delay="250"/>
                                  </p:stCondLst>
                                  <p:childTnLst>
                                    <p:set>
                                      <p:cBhvr>
                                        <p:cTn dur="1" fill="hold" id="22">
                                          <p:stCondLst>
                                            <p:cond delay="0"/>
                                          </p:stCondLst>
                                        </p:cTn>
                                        <p:tgtEl>
                                          <p:spTgt spid="14"/>
                                        </p:tgtEl>
                                        <p:attrNameLst>
                                          <p:attrName>style.visibility</p:attrName>
                                        </p:attrNameLst>
                                      </p:cBhvr>
                                      <p:to>
                                        <p:strVal val="visible"/>
                                      </p:to>
                                    </p:set>
                                    <p:animEffect filter="fade" transition="in">
                                      <p:cBhvr>
                                        <p:cTn dur="250" id="23"/>
                                        <p:tgtEl>
                                          <p:spTgt spid="14"/>
                                        </p:tgtEl>
                                      </p:cBhvr>
                                    </p:animEffect>
                                  </p:childTnLst>
                                </p:cTn>
                              </p:par>
                            </p:childTnLst>
                          </p:cTn>
                        </p:par>
                        <p:par>
                          <p:cTn fill="hold" id="24">
                            <p:stCondLst>
                              <p:cond delay="2500"/>
                            </p:stCondLst>
                            <p:childTnLst>
                              <p:par>
                                <p:cTn fill="hold" id="25" nodeType="afterEffect" presetClass="entr" presetID="10" presetSubtype="0">
                                  <p:stCondLst>
                                    <p:cond delay="250"/>
                                  </p:stCondLst>
                                  <p:childTnLst>
                                    <p:set>
                                      <p:cBhvr>
                                        <p:cTn dur="1" fill="hold" id="26">
                                          <p:stCondLst>
                                            <p:cond delay="0"/>
                                          </p:stCondLst>
                                        </p:cTn>
                                        <p:tgtEl>
                                          <p:spTgt spid="15"/>
                                        </p:tgtEl>
                                        <p:attrNameLst>
                                          <p:attrName>style.visibility</p:attrName>
                                        </p:attrNameLst>
                                      </p:cBhvr>
                                      <p:to>
                                        <p:strVal val="visible"/>
                                      </p:to>
                                    </p:set>
                                    <p:animEffect filter="fade" transition="in">
                                      <p:cBhvr>
                                        <p:cTn dur="250" id="27"/>
                                        <p:tgtEl>
                                          <p:spTgt spid="15"/>
                                        </p:tgtEl>
                                      </p:cBhvr>
                                    </p:animEffect>
                                  </p:childTnLst>
                                </p:cTn>
                              </p:par>
                            </p:childTnLst>
                          </p:cTn>
                        </p:par>
                        <p:par>
                          <p:cTn fill="hold" id="28">
                            <p:stCondLst>
                              <p:cond delay="3000"/>
                            </p:stCondLst>
                            <p:childTnLst>
                              <p:par>
                                <p:cTn fill="hold" id="29" nodeType="afterEffect" presetClass="entr" presetID="10" presetSubtype="0">
                                  <p:stCondLst>
                                    <p:cond delay="250"/>
                                  </p:stCondLst>
                                  <p:childTnLst>
                                    <p:set>
                                      <p:cBhvr>
                                        <p:cTn dur="1" fill="hold" id="30">
                                          <p:stCondLst>
                                            <p:cond delay="0"/>
                                          </p:stCondLst>
                                        </p:cTn>
                                        <p:tgtEl>
                                          <p:spTgt spid="16"/>
                                        </p:tgtEl>
                                        <p:attrNameLst>
                                          <p:attrName>style.visibility</p:attrName>
                                        </p:attrNameLst>
                                      </p:cBhvr>
                                      <p:to>
                                        <p:strVal val="visible"/>
                                      </p:to>
                                    </p:set>
                                    <p:animEffect filter="fade" transition="in">
                                      <p:cBhvr>
                                        <p:cTn dur="250" id="31"/>
                                        <p:tgtEl>
                                          <p:spTgt spid="16"/>
                                        </p:tgtEl>
                                      </p:cBhvr>
                                    </p:animEffect>
                                  </p:childTnLst>
                                </p:cTn>
                              </p:par>
                            </p:childTnLst>
                          </p:cTn>
                        </p:par>
                        <p:par>
                          <p:cTn fill="hold" id="32">
                            <p:stCondLst>
                              <p:cond delay="3500"/>
                            </p:stCondLst>
                            <p:childTnLst>
                              <p:par>
                                <p:cTn fill="hold" id="33" nodeType="afterEffect" presetClass="entr" presetID="10" presetSubtype="0">
                                  <p:stCondLst>
                                    <p:cond delay="0"/>
                                  </p:stCondLst>
                                  <p:childTnLst>
                                    <p:set>
                                      <p:cBhvr>
                                        <p:cTn dur="1" fill="hold" id="34">
                                          <p:stCondLst>
                                            <p:cond delay="0"/>
                                          </p:stCondLst>
                                        </p:cTn>
                                        <p:tgtEl>
                                          <p:spTgt spid="4"/>
                                        </p:tgtEl>
                                        <p:attrNameLst>
                                          <p:attrName>style.visibility</p:attrName>
                                        </p:attrNameLst>
                                      </p:cBhvr>
                                      <p:to>
                                        <p:strVal val="visible"/>
                                      </p:to>
                                    </p:set>
                                    <p:animEffect filter="fade" transition="in">
                                      <p:cBhvr>
                                        <p:cTn dur="250" id="35"/>
                                        <p:tgtEl>
                                          <p:spTgt spid="4"/>
                                        </p:tgtEl>
                                      </p:cBhvr>
                                    </p:animEffect>
                                  </p:childTnLst>
                                </p:cTn>
                              </p:par>
                            </p:childTnLst>
                          </p:cTn>
                        </p:par>
                        <p:par>
                          <p:cTn fill="hold" id="36">
                            <p:stCondLst>
                              <p:cond delay="3750"/>
                            </p:stCondLst>
                            <p:childTnLst>
                              <p:par>
                                <p:cTn fill="hold" id="37" nodeType="afterEffect" presetClass="entr" presetID="10" presetSubtype="0">
                                  <p:stCondLst>
                                    <p:cond delay="250"/>
                                  </p:stCondLst>
                                  <p:childTnLst>
                                    <p:set>
                                      <p:cBhvr>
                                        <p:cTn dur="1" fill="hold" id="38">
                                          <p:stCondLst>
                                            <p:cond delay="0"/>
                                          </p:stCondLst>
                                        </p:cTn>
                                        <p:tgtEl>
                                          <p:spTgt spid="17"/>
                                        </p:tgtEl>
                                        <p:attrNameLst>
                                          <p:attrName>style.visibility</p:attrName>
                                        </p:attrNameLst>
                                      </p:cBhvr>
                                      <p:to>
                                        <p:strVal val="visible"/>
                                      </p:to>
                                    </p:set>
                                    <p:animEffect filter="fade" transition="in">
                                      <p:cBhvr>
                                        <p:cTn dur="250" id="39"/>
                                        <p:tgtEl>
                                          <p:spTgt spid="17"/>
                                        </p:tgtEl>
                                      </p:cBhvr>
                                    </p:animEffect>
                                  </p:childTnLst>
                                </p:cTn>
                              </p:par>
                            </p:childTnLst>
                          </p:cTn>
                        </p:par>
                        <p:par>
                          <p:cTn fill="hold" id="40">
                            <p:stCondLst>
                              <p:cond delay="4250"/>
                            </p:stCondLst>
                            <p:childTnLst>
                              <p:par>
                                <p:cTn fill="hold" id="41" nodeType="afterEffect" presetClass="entr" presetID="10" presetSubtype="0">
                                  <p:stCondLst>
                                    <p:cond delay="250"/>
                                  </p:stCondLst>
                                  <p:childTnLst>
                                    <p:set>
                                      <p:cBhvr>
                                        <p:cTn dur="1" fill="hold" id="42">
                                          <p:stCondLst>
                                            <p:cond delay="0"/>
                                          </p:stCondLst>
                                        </p:cTn>
                                        <p:tgtEl>
                                          <p:spTgt spid="18"/>
                                        </p:tgtEl>
                                        <p:attrNameLst>
                                          <p:attrName>style.visibility</p:attrName>
                                        </p:attrNameLst>
                                      </p:cBhvr>
                                      <p:to>
                                        <p:strVal val="visible"/>
                                      </p:to>
                                    </p:set>
                                    <p:animEffect filter="fade" transition="in">
                                      <p:cBhvr>
                                        <p:cTn dur="250" id="43"/>
                                        <p:tgtEl>
                                          <p:spTgt spid="18"/>
                                        </p:tgtEl>
                                      </p:cBhvr>
                                    </p:animEffect>
                                  </p:childTnLst>
                                </p:cTn>
                              </p:par>
                            </p:childTnLst>
                          </p:cTn>
                        </p:par>
                        <p:par>
                          <p:cTn fill="hold" id="44">
                            <p:stCondLst>
                              <p:cond delay="4750"/>
                            </p:stCondLst>
                            <p:childTnLst>
                              <p:par>
                                <p:cTn fill="hold" id="45" nodeType="afterEffect" presetClass="entr" presetID="10" presetSubtype="0">
                                  <p:stCondLst>
                                    <p:cond delay="250"/>
                                  </p:stCondLst>
                                  <p:childTnLst>
                                    <p:set>
                                      <p:cBhvr>
                                        <p:cTn dur="1" fill="hold" id="46">
                                          <p:stCondLst>
                                            <p:cond delay="0"/>
                                          </p:stCondLst>
                                        </p:cTn>
                                        <p:tgtEl>
                                          <p:spTgt spid="19"/>
                                        </p:tgtEl>
                                        <p:attrNameLst>
                                          <p:attrName>style.visibility</p:attrName>
                                        </p:attrNameLst>
                                      </p:cBhvr>
                                      <p:to>
                                        <p:strVal val="visible"/>
                                      </p:to>
                                    </p:set>
                                    <p:animEffect filter="fade" transition="in">
                                      <p:cBhvr>
                                        <p:cTn dur="250" id="47"/>
                                        <p:tgtEl>
                                          <p:spTgt spid="19"/>
                                        </p:tgtEl>
                                      </p:cBhvr>
                                    </p:animEffect>
                                  </p:childTnLst>
                                </p:cTn>
                              </p:par>
                            </p:childTnLst>
                          </p:cTn>
                        </p:par>
                        <p:par>
                          <p:cTn fill="hold" id="48">
                            <p:stCondLst>
                              <p:cond delay="5250"/>
                            </p:stCondLst>
                            <p:childTnLst>
                              <p:par>
                                <p:cTn fill="hold" id="49" nodeType="afterEffect" presetClass="entr" presetID="10" presetSubtype="0">
                                  <p:stCondLst>
                                    <p:cond delay="250"/>
                                  </p:stCondLst>
                                  <p:childTnLst>
                                    <p:set>
                                      <p:cBhvr>
                                        <p:cTn dur="1" fill="hold" id="50">
                                          <p:stCondLst>
                                            <p:cond delay="0"/>
                                          </p:stCondLst>
                                        </p:cTn>
                                        <p:tgtEl>
                                          <p:spTgt spid="20"/>
                                        </p:tgtEl>
                                        <p:attrNameLst>
                                          <p:attrName>style.visibility</p:attrName>
                                        </p:attrNameLst>
                                      </p:cBhvr>
                                      <p:to>
                                        <p:strVal val="visible"/>
                                      </p:to>
                                    </p:set>
                                    <p:animEffect filter="fade" transition="in">
                                      <p:cBhvr>
                                        <p:cTn dur="250" id="51"/>
                                        <p:tgtEl>
                                          <p:spTgt spid="20"/>
                                        </p:tgtEl>
                                      </p:cBhvr>
                                    </p:animEffect>
                                  </p:childTnLst>
                                </p:cTn>
                              </p:par>
                            </p:childTnLst>
                          </p:cTn>
                        </p:par>
                        <p:par>
                          <p:cTn fill="hold" id="52">
                            <p:stCondLst>
                              <p:cond delay="5750"/>
                            </p:stCondLst>
                            <p:childTnLst>
                              <p:par>
                                <p:cTn fill="hold" id="53" nodeType="afterEffect" presetClass="entr" presetID="10" presetSubtype="0">
                                  <p:stCondLst>
                                    <p:cond delay="0"/>
                                  </p:stCondLst>
                                  <p:childTnLst>
                                    <p:set>
                                      <p:cBhvr>
                                        <p:cTn dur="1" fill="hold" id="54">
                                          <p:stCondLst>
                                            <p:cond delay="0"/>
                                          </p:stCondLst>
                                        </p:cTn>
                                        <p:tgtEl>
                                          <p:spTgt spid="21"/>
                                        </p:tgtEl>
                                        <p:attrNameLst>
                                          <p:attrName>style.visibility</p:attrName>
                                        </p:attrNameLst>
                                      </p:cBhvr>
                                      <p:to>
                                        <p:strVal val="visible"/>
                                      </p:to>
                                    </p:set>
                                    <p:animEffect filter="fade" transition="in">
                                      <p:cBhvr>
                                        <p:cTn dur="250" id="55"/>
                                        <p:tgtEl>
                                          <p:spTgt spid="21"/>
                                        </p:tgtEl>
                                      </p:cBhvr>
                                    </p:animEffect>
                                  </p:childTnLst>
                                </p:cTn>
                              </p:par>
                            </p:childTnLst>
                          </p:cTn>
                        </p:par>
                        <p:par>
                          <p:cTn fill="hold" id="56">
                            <p:stCondLst>
                              <p:cond delay="6000"/>
                            </p:stCondLst>
                            <p:childTnLst>
                              <p:par>
                                <p:cTn fill="hold" id="57" nodeType="afterEffect" presetClass="entr" presetID="10" presetSubtype="0">
                                  <p:stCondLst>
                                    <p:cond delay="250"/>
                                  </p:stCondLst>
                                  <p:childTnLst>
                                    <p:set>
                                      <p:cBhvr>
                                        <p:cTn dur="1" fill="hold" id="58">
                                          <p:stCondLst>
                                            <p:cond delay="0"/>
                                          </p:stCondLst>
                                        </p:cTn>
                                        <p:tgtEl>
                                          <p:spTgt spid="1030"/>
                                        </p:tgtEl>
                                        <p:attrNameLst>
                                          <p:attrName>style.visibility</p:attrName>
                                        </p:attrNameLst>
                                      </p:cBhvr>
                                      <p:to>
                                        <p:strVal val="visible"/>
                                      </p:to>
                                    </p:set>
                                    <p:animEffect filter="fade" transition="in">
                                      <p:cBhvr>
                                        <p:cTn dur="250" id="59"/>
                                        <p:tgtEl>
                                          <p:spTgt spid="1030"/>
                                        </p:tgtEl>
                                      </p:cBhvr>
                                    </p:animEffect>
                                  </p:childTnLst>
                                </p:cTn>
                              </p:par>
                            </p:childTnLst>
                          </p:cTn>
                        </p:par>
                        <p:par>
                          <p:cTn fill="hold" id="60">
                            <p:stCondLst>
                              <p:cond delay="6500"/>
                            </p:stCondLst>
                            <p:childTnLst>
                              <p:par>
                                <p:cTn fill="hold" id="61" nodeType="afterEffect" presetClass="entr" presetID="10" presetSubtype="0">
                                  <p:stCondLst>
                                    <p:cond delay="250"/>
                                  </p:stCondLst>
                                  <p:childTnLst>
                                    <p:set>
                                      <p:cBhvr>
                                        <p:cTn dur="1" fill="hold" id="62">
                                          <p:stCondLst>
                                            <p:cond delay="0"/>
                                          </p:stCondLst>
                                        </p:cTn>
                                        <p:tgtEl>
                                          <p:spTgt spid="1026"/>
                                        </p:tgtEl>
                                        <p:attrNameLst>
                                          <p:attrName>style.visibility</p:attrName>
                                        </p:attrNameLst>
                                      </p:cBhvr>
                                      <p:to>
                                        <p:strVal val="visible"/>
                                      </p:to>
                                    </p:set>
                                    <p:animEffect filter="fade" transition="in">
                                      <p:cBhvr>
                                        <p:cTn dur="250" id="63"/>
                                        <p:tgtEl>
                                          <p:spTgt spid="1026"/>
                                        </p:tgtEl>
                                      </p:cBhvr>
                                    </p:animEffect>
                                  </p:childTnLst>
                                </p:cTn>
                              </p:par>
                            </p:childTnLst>
                          </p:cTn>
                        </p:par>
                        <p:par>
                          <p:cTn fill="hold" id="64">
                            <p:stCondLst>
                              <p:cond delay="7000"/>
                            </p:stCondLst>
                            <p:childTnLst>
                              <p:par>
                                <p:cTn fill="hold" id="65" nodeType="afterEffect" presetClass="entr" presetID="10" presetSubtype="0">
                                  <p:stCondLst>
                                    <p:cond delay="250"/>
                                  </p:stCondLst>
                                  <p:childTnLst>
                                    <p:set>
                                      <p:cBhvr>
                                        <p:cTn dur="1" fill="hold" id="66">
                                          <p:stCondLst>
                                            <p:cond delay="0"/>
                                          </p:stCondLst>
                                        </p:cTn>
                                        <p:tgtEl>
                                          <p:spTgt spid="1028"/>
                                        </p:tgtEl>
                                        <p:attrNameLst>
                                          <p:attrName>style.visibility</p:attrName>
                                        </p:attrNameLst>
                                      </p:cBhvr>
                                      <p:to>
                                        <p:strVal val="visible"/>
                                      </p:to>
                                    </p:set>
                                    <p:animEffect filter="fade" transition="in">
                                      <p:cBhvr>
                                        <p:cTn dur="250" id="67"/>
                                        <p:tgtEl>
                                          <p:spTgt spid="102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2630-2C5C-4D99-8D16-7797D7513955}"/>
              </a:ext>
            </a:extLst>
          </p:cNvPr>
          <p:cNvSpPr>
            <a:spLocks noGrp="1"/>
          </p:cNvSpPr>
          <p:nvPr>
            <p:ph type="title"/>
          </p:nvPr>
        </p:nvSpPr>
        <p:spPr/>
        <p:txBody>
          <a:bodyPr/>
          <a:lstStyle/>
          <a:p txid="07126c4efcf463f051e7a37b2d59d6a1">
            <a:r>
              <a:rPr dirty="0" lang="en-GB">
                <a:solidFill>
                  <a:srgbClr val="2196F3"/>
                </a:solidFill>
              </a:rPr>
              <a:t>Développement du réseau HISP</a:t>
            </a:r>
          </a:p>
        </p:txBody>
      </p:sp>
      <p:sp>
        <p:nvSpPr>
          <p:cNvPr id="6" name="TextBox 5">
            <a:extLst>
              <a:ext uri="{FF2B5EF4-FFF2-40B4-BE49-F238E27FC236}">
                <a16:creationId xmlns:a16="http://schemas.microsoft.com/office/drawing/2014/main" id="{F539E25C-F6B9-4FAC-B6EC-C03467B5D2F1}"/>
              </a:ext>
            </a:extLst>
          </p:cNvPr>
          <p:cNvSpPr txBox="1"/>
          <p:nvPr/>
        </p:nvSpPr>
        <p:spPr>
          <a:xfrm>
            <a:off x="6444942" y="2192889"/>
            <a:ext cx="4022160" cy="2923877"/>
          </a:xfrm>
          <a:prstGeom prst="rect">
            <a:avLst/>
          </a:prstGeom>
          <a:noFill/>
        </p:spPr>
        <p:txBody>
          <a:bodyPr rtlCol="0" wrap="square">
            <a:spAutoFit/>
          </a:bodyPr>
          <a:lstStyle/>
          <a:p txid="7da4453ed4dd9ff0d5737d3ea348a723">
            <a:pPr algn="l">
              <a:spcAft>
                <a:spcPts val="1200"/>
              </a:spcAft>
              <a:buClr>
                <a:srgbClr val="008CCF"/>
              </a:buClr>
            </a:pPr>
            <a:r>
              <a:rPr dirty="0" lang="en-GB" sz="2400"/>
              <a:t>Soutien direct aux pays:</a:t>
            </a:r>
          </a:p>
          <a:p txid="0cc96e17e940378ff9d846e93ad0d806">
            <a:pPr indent="-342900" marL="342900">
              <a:spcAft>
                <a:spcPts val="1200"/>
              </a:spcAft>
              <a:buClr>
                <a:srgbClr val="008CCF"/>
              </a:buClr>
              <a:buFont charset="-79" pitchFamily="2" typeface="Rubik"/>
              <a:buChar char="•"/>
            </a:pPr>
            <a:r>
              <a:rPr lang="en-GB" sz="2400"/>
              <a:t>Mise en œuvre</a:t>
            </a:r>
            <a:r>
              <a:rPr dirty="0" lang="en-GB" sz="2400"/>
              <a:t> et maintenance</a:t>
            </a:r>
          </a:p>
          <a:p txid="ce1cc058043153965832bf9aeb79f318">
            <a:pPr indent="-342900" marL="342900">
              <a:spcAft>
                <a:spcPts val="1200"/>
              </a:spcAft>
              <a:buClr>
                <a:srgbClr val="008CCF"/>
              </a:buClr>
              <a:buFont charset="-79" pitchFamily="2" typeface="Rubik"/>
              <a:buChar char="•"/>
            </a:pPr>
            <a:r>
              <a:rPr dirty="0" lang="en-GB" sz="2400"/>
              <a:t>Renforcement des capacités</a:t>
            </a:r>
          </a:p>
          <a:p txid="2be09cebe03e2f7132dab5926f8d64bd">
            <a:pPr indent="-342900" marL="342900">
              <a:spcAft>
                <a:spcPts val="1200"/>
              </a:spcAft>
              <a:buClr>
                <a:srgbClr val="008CCF"/>
              </a:buClr>
              <a:buFont charset="-79" pitchFamily="2" typeface="Rubik"/>
              <a:buChar char="•"/>
            </a:pPr>
            <a:r>
              <a:rPr dirty="0" lang="en-GB" sz="2400"/>
              <a:t>Intégration des systèmes</a:t>
            </a:r>
          </a:p>
          <a:p txid="df748d65d4bbe27180ecf2abc6d1618c">
            <a:pPr indent="-342900" marL="342900">
              <a:spcAft>
                <a:spcPts val="1200"/>
              </a:spcAft>
              <a:buClr>
                <a:srgbClr val="008CCF"/>
              </a:buClr>
              <a:buFont charset="-79" pitchFamily="2" typeface="Rubik"/>
              <a:buChar char="•"/>
            </a:pPr>
            <a:r>
              <a:rPr dirty="0" lang="en-GB" sz="2400"/>
              <a:t>Des solutions innovantes</a:t>
            </a:r>
          </a:p>
        </p:txBody>
      </p:sp>
      <p:pic>
        <p:nvPicPr>
          <p:cNvPr id="18" name="Picture 17">
            <a:extLst>
              <a:ext uri="{FF2B5EF4-FFF2-40B4-BE49-F238E27FC236}">
                <a16:creationId xmlns:a16="http://schemas.microsoft.com/office/drawing/2014/main" id="{E26201E1-E9E6-46FA-B0E2-81D8D5C58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6681" y="2077155"/>
            <a:ext cx="5376249" cy="2703689"/>
          </a:xfrm>
          <a:prstGeom prst="rect">
            <a:avLst/>
          </a:prstGeom>
        </p:spPr>
      </p:pic>
      <p:pic>
        <p:nvPicPr>
          <p:cNvPr descr="Logo, company name  Description automatically generated" id="20" name="Picture 19">
            <a:extLst>
              <a:ext uri="{FF2B5EF4-FFF2-40B4-BE49-F238E27FC236}">
                <a16:creationId xmlns:a16="http://schemas.microsoft.com/office/drawing/2014/main" id="{DEFB0EB1-2ACD-4161-8416-E333170AF2C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7489" y="2776017"/>
            <a:ext cx="175152" cy="119773"/>
          </a:xfrm>
          <a:prstGeom prst="rect">
            <a:avLst/>
          </a:prstGeom>
        </p:spPr>
      </p:pic>
      <p:pic>
        <p:nvPicPr>
          <p:cNvPr descr="A picture containing text  Description automatically generated" id="21" name="Picture 20">
            <a:extLst>
              <a:ext uri="{FF2B5EF4-FFF2-40B4-BE49-F238E27FC236}">
                <a16:creationId xmlns:a16="http://schemas.microsoft.com/office/drawing/2014/main" id="{E0A25551-A006-4507-A24F-94F20354A8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693" y="3015218"/>
            <a:ext cx="234379" cy="137249"/>
          </a:xfrm>
          <a:prstGeom prst="rect">
            <a:avLst/>
          </a:prstGeom>
        </p:spPr>
      </p:pic>
      <p:pic>
        <p:nvPicPr>
          <p:cNvPr descr="Logo, company name  Description automatically generated" id="30" name="Picture 29">
            <a:extLst>
              <a:ext uri="{FF2B5EF4-FFF2-40B4-BE49-F238E27FC236}">
                <a16:creationId xmlns:a16="http://schemas.microsoft.com/office/drawing/2014/main" id="{C5AB574F-C8D6-480D-8E95-55DD43CE898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4734" y="3038285"/>
            <a:ext cx="247542" cy="133672"/>
          </a:xfrm>
          <a:prstGeom prst="rect">
            <a:avLst/>
          </a:prstGeom>
        </p:spPr>
      </p:pic>
      <p:pic>
        <p:nvPicPr>
          <p:cNvPr descr="Graphical user interface, text, application  Description automatically generated" id="31" name="Picture 30">
            <a:extLst>
              <a:ext uri="{FF2B5EF4-FFF2-40B4-BE49-F238E27FC236}">
                <a16:creationId xmlns:a16="http://schemas.microsoft.com/office/drawing/2014/main" id="{873FA4AD-4C80-442D-9F2B-8CE549A9D8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3055" y="3659394"/>
            <a:ext cx="216723" cy="86690"/>
          </a:xfrm>
          <a:prstGeom prst="rect">
            <a:avLst/>
          </a:prstGeom>
        </p:spPr>
      </p:pic>
      <p:pic>
        <p:nvPicPr>
          <p:cNvPr descr="A picture containing text, clipart  Description automatically generated" id="32" name="Picture 31">
            <a:extLst>
              <a:ext uri="{FF2B5EF4-FFF2-40B4-BE49-F238E27FC236}">
                <a16:creationId xmlns:a16="http://schemas.microsoft.com/office/drawing/2014/main" id="{864EEE44-1A02-4AED-BC79-77965719FDD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0293" y="3351726"/>
            <a:ext cx="288194" cy="187139"/>
          </a:xfrm>
          <a:prstGeom prst="rect">
            <a:avLst/>
          </a:prstGeom>
        </p:spPr>
      </p:pic>
      <p:pic>
        <p:nvPicPr>
          <p:cNvPr descr="Logo  Description automatically generated" id="33" name="Picture 32">
            <a:extLst>
              <a:ext uri="{FF2B5EF4-FFF2-40B4-BE49-F238E27FC236}">
                <a16:creationId xmlns:a16="http://schemas.microsoft.com/office/drawing/2014/main" id="{0E819547-D633-4628-9A89-1020EB9813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25946" y="3346478"/>
            <a:ext cx="219625" cy="101097"/>
          </a:xfrm>
          <a:prstGeom prst="rect">
            <a:avLst/>
          </a:prstGeom>
        </p:spPr>
      </p:pic>
      <p:pic>
        <p:nvPicPr>
          <p:cNvPr descr="Logo  Description automatically generated with medium confidence" id="34" name="Picture 33">
            <a:extLst>
              <a:ext uri="{FF2B5EF4-FFF2-40B4-BE49-F238E27FC236}">
                <a16:creationId xmlns:a16="http://schemas.microsoft.com/office/drawing/2014/main" id="{B433706D-94FF-42E7-B586-8E3BD205D5EB}"/>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697331" y="3303769"/>
            <a:ext cx="234379" cy="175305"/>
          </a:xfrm>
          <a:prstGeom prst="rect">
            <a:avLst/>
          </a:prstGeom>
        </p:spPr>
      </p:pic>
      <p:pic>
        <p:nvPicPr>
          <p:cNvPr descr="A blue logo with white text  Description automatically generated with low confidence" id="35" name="Picture 34">
            <a:extLst>
              <a:ext uri="{FF2B5EF4-FFF2-40B4-BE49-F238E27FC236}">
                <a16:creationId xmlns:a16="http://schemas.microsoft.com/office/drawing/2014/main" id="{334C2A57-E29F-4E7A-A386-D30751D796D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777" y="3462489"/>
            <a:ext cx="190263" cy="181991"/>
          </a:xfrm>
          <a:prstGeom prst="rect">
            <a:avLst/>
          </a:prstGeom>
        </p:spPr>
      </p:pic>
      <p:pic>
        <p:nvPicPr>
          <p:cNvPr descr="A red and white logo  Description automatically generated with low confidence" id="36" name="Picture 35">
            <a:extLst>
              <a:ext uri="{FF2B5EF4-FFF2-40B4-BE49-F238E27FC236}">
                <a16:creationId xmlns:a16="http://schemas.microsoft.com/office/drawing/2014/main" id="{6FF3AF3D-896E-468B-8D13-85FE5EA45260}"/>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6676" y="3206727"/>
            <a:ext cx="247542" cy="115119"/>
          </a:xfrm>
          <a:prstGeom prst="rect">
            <a:avLst/>
          </a:prstGeom>
        </p:spPr>
      </p:pic>
      <p:pic>
        <p:nvPicPr>
          <p:cNvPr descr="A picture containing text  Description automatically generated" id="37" name="Picture 36">
            <a:extLst>
              <a:ext uri="{FF2B5EF4-FFF2-40B4-BE49-F238E27FC236}">
                <a16:creationId xmlns:a16="http://schemas.microsoft.com/office/drawing/2014/main" id="{EA8C6122-197F-46C8-B4BF-1DD0AAECB0D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209" y="3039901"/>
            <a:ext cx="184416" cy="124583"/>
          </a:xfrm>
          <a:prstGeom prst="rect">
            <a:avLst/>
          </a:prstGeom>
        </p:spPr>
      </p:pic>
      <p:pic>
        <p:nvPicPr>
          <p:cNvPr descr="Logo, company name  Description automatically generated" id="38" name="Picture 37">
            <a:extLst>
              <a:ext uri="{FF2B5EF4-FFF2-40B4-BE49-F238E27FC236}">
                <a16:creationId xmlns:a16="http://schemas.microsoft.com/office/drawing/2014/main" id="{F2386C38-6883-449E-AD11-1DF649E314CA}"/>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354" y="3269432"/>
            <a:ext cx="273890" cy="187139"/>
          </a:xfrm>
          <a:prstGeom prst="rect">
            <a:avLst/>
          </a:prstGeom>
        </p:spPr>
      </p:pic>
      <p:pic>
        <p:nvPicPr>
          <p:cNvPr id="39" name="Picture 38">
            <a:extLst>
              <a:ext uri="{FF2B5EF4-FFF2-40B4-BE49-F238E27FC236}">
                <a16:creationId xmlns:a16="http://schemas.microsoft.com/office/drawing/2014/main" id="{80A39C55-9544-4AEB-9608-D7FBBCCBDD1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731740" y="4026791"/>
            <a:ext cx="265542" cy="270940"/>
          </a:xfrm>
          <a:prstGeom prst="rect">
            <a:avLst/>
          </a:prstGeom>
        </p:spPr>
      </p:pic>
      <p:pic>
        <p:nvPicPr>
          <p:cNvPr id="40" name="Graphic 39">
            <a:extLst>
              <a:ext uri="{FF2B5EF4-FFF2-40B4-BE49-F238E27FC236}">
                <a16:creationId xmlns:a16="http://schemas.microsoft.com/office/drawing/2014/main" id="{0EA41701-43C8-4E16-AF31-98E0BCE141A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29004" y="3877862"/>
            <a:ext cx="280774" cy="160211"/>
          </a:xfrm>
          <a:prstGeom prst="rect">
            <a:avLst/>
          </a:prstGeom>
        </p:spPr>
      </p:pic>
      <p:pic>
        <p:nvPicPr>
          <p:cNvPr id="41" name="Picture 2">
            <a:extLst>
              <a:ext uri="{FF2B5EF4-FFF2-40B4-BE49-F238E27FC236}">
                <a16:creationId xmlns:a16="http://schemas.microsoft.com/office/drawing/2014/main" id="{5D36DDE3-AD84-4E61-9977-CD159B9164F1}"/>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2865" y="2837210"/>
            <a:ext cx="487692" cy="27094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9C10C289-8675-48C2-86B1-6EB28DCC0613}"/>
              </a:ext>
            </a:extLst>
          </p:cNvPr>
          <p:cNvPicPr>
            <a:picLocks noChangeArrowheads="1"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8525" y="3312863"/>
            <a:ext cx="697267" cy="3873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6E1C93A0-32BE-42B4-8D42-FBA5B9B10D2D}"/>
              </a:ext>
            </a:extLst>
          </p:cNvPr>
          <p:cNvPicPr>
            <a:picLocks noChangeArrowheads="1"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6897" y="3479074"/>
            <a:ext cx="537728" cy="29873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9544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Click="0" advTm="24864" p14:dur="605" spd="med">
        <p159:morph option="byObject"/>
      </p:transition>
    </mc:Choice>
    <mc:Fallback>
      <p:transition advClick="0" advTm="2486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wipe(left)" transition="in">
                                      <p:cBhvr>
                                        <p:cTn dur="25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wipe(left)" transition="in">
                                      <p:cBhvr>
                                        <p:cTn dur="25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wipe(left)" transition="in">
                                      <p:cBhvr>
                                        <p:cTn dur="25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wipe(left)" transition="in">
                                      <p:cBhvr>
                                        <p:cTn dur="25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8">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wipe(left)" transition="in">
                                      <p:cBhvr>
                                        <p:cTn dur="250" id="27"/>
                                        <p:tgtEl>
                                          <p:spTgt spid="6">
                                            <p:txEl>
                                              <p:pRg end="4" st="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6248bf4d20888643208dba7844961527">
            <a:r>
              <a:rPr dirty="0" lang="en-GB"/>
              <a:t>Collaborer sur la base de valeurs communes</a:t>
            </a:r>
          </a:p>
        </p:txBody>
      </p:sp>
      <p:sp>
        <p:nvSpPr>
          <p:cNvPr id="4" name="TextBox 3">
            <a:extLst>
              <a:ext uri="{FF2B5EF4-FFF2-40B4-BE49-F238E27FC236}">
                <a16:creationId xmlns:a16="http://schemas.microsoft.com/office/drawing/2014/main" id="{C1E25ABD-2B91-4F5C-B4F0-095B98FA806D}"/>
              </a:ext>
            </a:extLst>
          </p:cNvPr>
          <p:cNvSpPr txBox="1"/>
          <p:nvPr/>
        </p:nvSpPr>
        <p:spPr>
          <a:xfrm>
            <a:off x="6096001" y="2687239"/>
            <a:ext cx="4080813" cy="461665"/>
          </a:xfrm>
          <a:prstGeom prst="rect">
            <a:avLst/>
          </a:prstGeom>
          <a:noFill/>
        </p:spPr>
        <p:txBody>
          <a:bodyPr rtlCol="0" wrap="square">
            <a:spAutoFit/>
          </a:bodyPr>
          <a:lstStyle/>
          <a:p txid="ea8aaa216b1224b59c95dd679a20a402">
            <a:pPr algn="l" indent="-342900" marL="342900">
              <a:buClr>
                <a:srgbClr val="008CCF"/>
              </a:buClr>
              <a:buFont charset="-79" pitchFamily="2" typeface="Rubik"/>
              <a:buChar char="•"/>
            </a:pPr>
            <a:r>
              <a:rPr dirty="0" lang="es-ES" sz="2400"/>
              <a:t>L’appropriation</a:t>
            </a:r>
            <a:r>
              <a:rPr dirty="0" err="1" lang="es-ES" sz="2400"/>
              <a:t> locale</a:t>
            </a:r>
            <a:endParaRPr dirty="0" lang="es-ES" sz="2400"/>
          </a:p>
        </p:txBody>
      </p:sp>
      <p:sp>
        <p:nvSpPr>
          <p:cNvPr id="39" name="TextBox 38">
            <a:extLst>
              <a:ext uri="{FF2B5EF4-FFF2-40B4-BE49-F238E27FC236}">
                <a16:creationId xmlns:a16="http://schemas.microsoft.com/office/drawing/2014/main" id="{0A2D3B53-1680-43E7-9B2B-5F099808F4A4}"/>
              </a:ext>
            </a:extLst>
          </p:cNvPr>
          <p:cNvSpPr txBox="1"/>
          <p:nvPr/>
        </p:nvSpPr>
        <p:spPr>
          <a:xfrm>
            <a:off x="6096001" y="3362753"/>
            <a:ext cx="4080813" cy="461665"/>
          </a:xfrm>
          <a:prstGeom prst="rect">
            <a:avLst/>
          </a:prstGeom>
          <a:noFill/>
        </p:spPr>
        <p:txBody>
          <a:bodyPr rtlCol="0" wrap="square">
            <a:spAutoFit/>
          </a:bodyPr>
          <a:lstStyle/>
          <a:p txid="070313a2ca6f25fd3bad2154a8658d39">
            <a:pPr algn="l" indent="-342900" marL="342900">
              <a:buClr>
                <a:srgbClr val="008CCF"/>
              </a:buClr>
              <a:buFont charset="-79" pitchFamily="2" typeface="Rubik"/>
              <a:buChar char="•"/>
            </a:pPr>
            <a:r>
              <a:rPr dirty="0" err="1" lang="es-ES" sz="2400"/>
              <a:t>La pérennité</a:t>
            </a:r>
            <a:endParaRPr dirty="0" lang="es-ES" sz="2400"/>
          </a:p>
        </p:txBody>
      </p:sp>
      <p:sp>
        <p:nvSpPr>
          <p:cNvPr id="40" name="TextBox 39">
            <a:extLst>
              <a:ext uri="{FF2B5EF4-FFF2-40B4-BE49-F238E27FC236}">
                <a16:creationId xmlns:a16="http://schemas.microsoft.com/office/drawing/2014/main" id="{7BD26598-2803-4CC8-AB70-6E87B8447F8E}"/>
              </a:ext>
            </a:extLst>
          </p:cNvPr>
          <p:cNvSpPr txBox="1"/>
          <p:nvPr/>
        </p:nvSpPr>
        <p:spPr>
          <a:xfrm>
            <a:off x="6096001" y="4038267"/>
            <a:ext cx="4584526" cy="461665"/>
          </a:xfrm>
          <a:prstGeom prst="rect">
            <a:avLst/>
          </a:prstGeom>
          <a:noFill/>
        </p:spPr>
        <p:txBody>
          <a:bodyPr rtlCol="0" wrap="square">
            <a:spAutoFit/>
          </a:bodyPr>
          <a:lstStyle/>
          <a:p txid="6d8dc76fd049b932f25bd620a82c8303">
            <a:pPr algn="l" indent="-342900" marL="342900">
              <a:buClr>
                <a:srgbClr val="008CCF"/>
              </a:buClr>
              <a:buFont charset="-79" pitchFamily="2" typeface="Rubik"/>
              <a:buChar char="•"/>
            </a:pPr>
            <a:r>
              <a:rPr dirty="0" err="1" lang="es-ES" sz="2400"/>
              <a:t>La transparence</a:t>
            </a:r>
            <a:endParaRPr dirty="0" lang="es-ES" sz="2400"/>
          </a:p>
        </p:txBody>
      </p:sp>
      <p:sp>
        <p:nvSpPr>
          <p:cNvPr id="41" name="TextBox 40">
            <a:extLst>
              <a:ext uri="{FF2B5EF4-FFF2-40B4-BE49-F238E27FC236}">
                <a16:creationId xmlns:a16="http://schemas.microsoft.com/office/drawing/2014/main" id="{CE03DE81-D1AE-4B0E-987F-98565DE7F6D5}"/>
              </a:ext>
            </a:extLst>
          </p:cNvPr>
          <p:cNvSpPr txBox="1"/>
          <p:nvPr/>
        </p:nvSpPr>
        <p:spPr>
          <a:xfrm>
            <a:off x="6096001" y="4713782"/>
            <a:ext cx="4000500" cy="461665"/>
          </a:xfrm>
          <a:prstGeom prst="rect">
            <a:avLst/>
          </a:prstGeom>
          <a:noFill/>
        </p:spPr>
        <p:txBody>
          <a:bodyPr rtlCol="0" wrap="square">
            <a:spAutoFit/>
          </a:bodyPr>
          <a:lstStyle/>
          <a:p txid="f754cbe2b83b3fb5e683da6d365f489d">
            <a:pPr algn="l" indent="-342900" marL="342900">
              <a:buClr>
                <a:srgbClr val="008CCF"/>
              </a:buClr>
              <a:buFont charset="-79" pitchFamily="2" typeface="Rubik"/>
              <a:buChar char="•"/>
            </a:pPr>
            <a:r>
              <a:rPr dirty="0" err="1" lang="es-ES" sz="2400"/>
              <a:t>La valorisation</a:t>
            </a:r>
            <a:r>
              <a:rPr dirty="0" lang="es-ES" sz="2400"/>
              <a:t> de l'utilisation des données</a:t>
            </a:r>
          </a:p>
        </p:txBody>
      </p:sp>
      <p:sp>
        <p:nvSpPr>
          <p:cNvPr id="23" name="TextBox 22">
            <a:extLst>
              <a:ext uri="{FF2B5EF4-FFF2-40B4-BE49-F238E27FC236}">
                <a16:creationId xmlns:a16="http://schemas.microsoft.com/office/drawing/2014/main" id="{5DA6647D-ED7C-4B24-9DF9-B35E9F3796F2}"/>
              </a:ext>
            </a:extLst>
          </p:cNvPr>
          <p:cNvSpPr txBox="1"/>
          <p:nvPr/>
        </p:nvSpPr>
        <p:spPr>
          <a:xfrm>
            <a:off x="6096000" y="2011724"/>
            <a:ext cx="4080813" cy="461665"/>
          </a:xfrm>
          <a:prstGeom prst="rect">
            <a:avLst/>
          </a:prstGeom>
          <a:noFill/>
        </p:spPr>
        <p:txBody>
          <a:bodyPr rtlCol="0" wrap="square">
            <a:spAutoFit/>
          </a:bodyPr>
          <a:lstStyle/>
          <a:p txid="5d2553624dce218c228294c6c3a1608d">
            <a:pPr algn="l" indent="-342900" marL="342900">
              <a:buClr>
                <a:srgbClr val="008CCF"/>
              </a:buClr>
              <a:buFont charset="-79" pitchFamily="2" typeface="Rubik"/>
              <a:buChar char="•"/>
            </a:pPr>
            <a:r>
              <a:rPr dirty="0" lang="es-ES" sz="2400"/>
              <a:t>Les principes du logiciel libre</a:t>
            </a:r>
            <a:r>
              <a:rPr dirty="0" err="1" lang="es-ES" sz="2400"/>
            </a:r>
            <a:r>
              <a:rPr dirty="0" lang="es-ES" sz="2400"/>
              <a:t> </a:t>
            </a:r>
            <a:r>
              <a:rPr dirty="0" err="1" lang="es-ES" sz="2400"/>
            </a:r>
            <a:endParaRPr dirty="0" lang="es-ES" sz="2400"/>
          </a:p>
        </p:txBody>
      </p:sp>
      <p:pic>
        <p:nvPicPr>
          <p:cNvPr descr="Logo, company name  Description automatically generated" id="24" name="Picture 23">
            <a:extLst>
              <a:ext uri="{FF2B5EF4-FFF2-40B4-BE49-F238E27FC236}">
                <a16:creationId xmlns:a16="http://schemas.microsoft.com/office/drawing/2014/main" id="{D6B8D2CE-FF2A-418A-8D57-D1BBD2A40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2254257"/>
            <a:ext cx="3864361" cy="2978333"/>
          </a:xfrm>
          <a:prstGeom prst="rect">
            <a:avLst/>
          </a:prstGeom>
        </p:spPr>
      </p:pic>
      <p:sp>
        <p:nvSpPr>
          <p:cNvPr id="5" name="TextBox 4">
            <a:extLst>
              <a:ext uri="{FF2B5EF4-FFF2-40B4-BE49-F238E27FC236}">
                <a16:creationId xmlns:a16="http://schemas.microsoft.com/office/drawing/2014/main" id="{161C507C-B568-410C-AA17-CCB5F737EEC6}"/>
              </a:ext>
            </a:extLst>
          </p:cNvPr>
          <p:cNvSpPr txBox="1"/>
          <p:nvPr/>
        </p:nvSpPr>
        <p:spPr>
          <a:xfrm>
            <a:off x="3649855" y="5541523"/>
            <a:ext cx="4892289" cy="461665"/>
          </a:xfrm>
          <a:prstGeom prst="rect">
            <a:avLst/>
          </a:prstGeom>
          <a:noFill/>
        </p:spPr>
        <p:txBody>
          <a:bodyPr rtlCol="0" wrap="square">
            <a:spAutoFit/>
          </a:bodyPr>
          <a:lstStyle/>
          <a:p txid="aac057109d7358a9dd7f17c14c31d9d9">
            <a:pPr algn="l">
              <a:buClr>
                <a:srgbClr val="008CCF"/>
              </a:buClr>
            </a:pPr>
            <a:r>
              <a:rPr dirty="0" lang="en-GB" sz="2400"/>
              <a:t>Pour en savoir plus</a:t>
            </a:r>
            <a:r>
              <a:rPr dirty="0" lang="en-GB" sz="2400">
                <a:solidFill>
                  <a:schemeClr val="accent1"/>
                </a:solidFill>
              </a:rPr>
              <a:t>: https://hisp.uio.no/</a:t>
            </a:r>
          </a:p>
        </p:txBody>
      </p:sp>
    </p:spTree>
    <p:custDataLst>
      <p:tags r:id="rId1"/>
    </p:custDataLst>
    <p:extLst>
      <p:ext uri="{BB962C8B-B14F-4D97-AF65-F5344CB8AC3E}">
        <p14:creationId xmlns:p14="http://schemas.microsoft.com/office/powerpoint/2010/main" val="972764512"/>
      </p:ext>
    </p:extLst>
  </p:cSld>
  <p:clrMapOvr>
    <a:masterClrMapping/>
  </p:clrMapOvr>
  <mc:AlternateContent xmlns:mc="http://schemas.openxmlformats.org/markup-compatibility/2006">
    <mc:Choice xmlns:p14="http://schemas.microsoft.com/office/powerpoint/2010/main" Requires="p14">
      <p:transition advClick="0" advTm="27624" p14:dur="700" spd="med">
        <p:fade/>
      </p:transition>
    </mc:Choice>
    <mc:Fallback>
      <p:transition advClick="0" advTm="2762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3"/>
                                        </p:tgtEl>
                                        <p:attrNameLst>
                                          <p:attrName>style.visibility</p:attrName>
                                        </p:attrNameLst>
                                      </p:cBhvr>
                                      <p:to>
                                        <p:strVal val="visible"/>
                                      </p:to>
                                    </p:set>
                                    <p:animEffect filter="fade" transition="in">
                                      <p:cBhvr>
                                        <p:cTn dur="250" id="12"/>
                                        <p:tgtEl>
                                          <p:spTgt spid="23"/>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4"/>
                                        </p:tgtEl>
                                        <p:attrNameLst>
                                          <p:attrName>style.visibility</p:attrName>
                                        </p:attrNameLst>
                                      </p:cBhvr>
                                      <p:to>
                                        <p:strVal val="visible"/>
                                      </p:to>
                                    </p:set>
                                    <p:animEffect filter="fade" transition="in">
                                      <p:cBhvr>
                                        <p:cTn dur="250" id="17"/>
                                        <p:tgtEl>
                                          <p:spTgt spid="4"/>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9"/>
                                        </p:tgtEl>
                                        <p:attrNameLst>
                                          <p:attrName>style.visibility</p:attrName>
                                        </p:attrNameLst>
                                      </p:cBhvr>
                                      <p:to>
                                        <p:strVal val="visible"/>
                                      </p:to>
                                    </p:set>
                                    <p:animEffect filter="fade" transition="in">
                                      <p:cBhvr>
                                        <p:cTn dur="250" id="22"/>
                                        <p:tgtEl>
                                          <p:spTgt spid="39"/>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40"/>
                                        </p:tgtEl>
                                        <p:attrNameLst>
                                          <p:attrName>style.visibility</p:attrName>
                                        </p:attrNameLst>
                                      </p:cBhvr>
                                      <p:to>
                                        <p:strVal val="visible"/>
                                      </p:to>
                                    </p:set>
                                    <p:animEffect filter="fade" transition="in">
                                      <p:cBhvr>
                                        <p:cTn dur="250" id="27"/>
                                        <p:tgtEl>
                                          <p:spTgt spid="40"/>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41"/>
                                        </p:tgtEl>
                                        <p:attrNameLst>
                                          <p:attrName>style.visibility</p:attrName>
                                        </p:attrNameLst>
                                      </p:cBhvr>
                                      <p:to>
                                        <p:strVal val="visible"/>
                                      </p:to>
                                    </p:set>
                                    <p:animEffect filter="fade" transition="in">
                                      <p:cBhvr>
                                        <p:cTn dur="250" id="32"/>
                                        <p:tgtEl>
                                          <p:spTgt spid="41"/>
                                        </p:tgtEl>
                                      </p:cBhvr>
                                    </p:animEffect>
                                  </p:childTnLst>
                                </p:cTn>
                              </p:par>
                            </p:childTnLst>
                          </p:cTn>
                        </p:par>
                        <p:par>
                          <p:cTn fill="hold" id="33">
                            <p:stCondLst>
                              <p:cond delay="250"/>
                            </p:stCondLst>
                            <p:childTnLst>
                              <p:par>
                                <p:cTn fill="hold" grpId="0" id="34" nodeType="afterEffect" presetClass="entr" presetID="2" presetSubtype="4">
                                  <p:stCondLst>
                                    <p:cond delay="0"/>
                                  </p:stCondLst>
                                  <p:childTnLst>
                                    <p:set>
                                      <p:cBhvr>
                                        <p:cTn dur="1" fill="hold" id="35">
                                          <p:stCondLst>
                                            <p:cond delay="0"/>
                                          </p:stCondLst>
                                        </p:cTn>
                                        <p:tgtEl>
                                          <p:spTgt spid="5"/>
                                        </p:tgtEl>
                                        <p:attrNameLst>
                                          <p:attrName>style.visibility</p:attrName>
                                        </p:attrNameLst>
                                      </p:cBhvr>
                                      <p:to>
                                        <p:strVal val="visible"/>
                                      </p:to>
                                    </p:set>
                                    <p:anim calcmode="lin" valueType="num">
                                      <p:cBhvr additive="base">
                                        <p:cTn dur="500" fill="hold" id="36"/>
                                        <p:tgtEl>
                                          <p:spTgt spid="5"/>
                                        </p:tgtEl>
                                        <p:attrNameLst>
                                          <p:attrName>ppt_x</p:attrName>
                                        </p:attrNameLst>
                                      </p:cBhvr>
                                      <p:tavLst>
                                        <p:tav tm="0">
                                          <p:val>
                                            <p:strVal val="#ppt_x"/>
                                          </p:val>
                                        </p:tav>
                                        <p:tav tm="100000">
                                          <p:val>
                                            <p:strVal val="#ppt_x"/>
                                          </p:val>
                                        </p:tav>
                                      </p:tavLst>
                                    </p:anim>
                                    <p:anim calcmode="lin" valueType="num">
                                      <p:cBhvr additive="base">
                                        <p:cTn dur="500" fill="hold" id="37"/>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grpId="0" spid="39"/>
      <p:bldP grpId="0" spid="40"/>
      <p:bldP grpId="0" spid="41"/>
      <p:bldP grpId="0" spid="23"/>
      <p:bldP grpId="0" spid="5"/>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0f98b24cd21f8fb52b8a0646ecbb2e97">
            <a:r>
              <a:rPr dirty="0" lang="en-GB"/>
              <a:t>Recherche-action, évaluation et partage d'informations</a:t>
            </a:r>
          </a:p>
        </p:txBody>
      </p:sp>
      <p:pic>
        <p:nvPicPr>
          <p:cNvPr id="3" name="Picture 2">
            <a:extLst>
              <a:ext uri="{FF2B5EF4-FFF2-40B4-BE49-F238E27FC236}">
                <a16:creationId xmlns:a16="http://schemas.microsoft.com/office/drawing/2014/main" id="{60836AE6-CAA4-4AF8-BCDE-7E036BD0AC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47334" y="2069197"/>
            <a:ext cx="3666302" cy="315957"/>
          </a:xfrm>
          <a:prstGeom prst="rect">
            <a:avLst/>
          </a:prstGeom>
        </p:spPr>
      </p:pic>
      <p:grpSp>
        <p:nvGrpSpPr>
          <p:cNvPr descr="Programmer female outline" id="8" name="Graphic 4">
            <a:extLst>
              <a:ext uri="{FF2B5EF4-FFF2-40B4-BE49-F238E27FC236}">
                <a16:creationId xmlns:a16="http://schemas.microsoft.com/office/drawing/2014/main" id="{A11C2522-8CFF-49B3-882E-89E955F6890A}"/>
              </a:ext>
            </a:extLst>
          </p:cNvPr>
          <p:cNvGrpSpPr/>
          <p:nvPr/>
        </p:nvGrpSpPr>
        <p:grpSpPr>
          <a:xfrm>
            <a:off x="-6645364" y="3120461"/>
            <a:ext cx="1010280" cy="1351509"/>
            <a:chOff x="4509289" y="3037488"/>
            <a:chExt cx="1010280" cy="1351509"/>
          </a:xfrm>
          <a:solidFill>
            <a:schemeClr val="accent1"/>
          </a:solidFill>
        </p:grpSpPr>
        <p:sp>
          <p:nvSpPr>
            <p:cNvPr id="9" name="Freeform: Shape 8">
              <a:extLst>
                <a:ext uri="{FF2B5EF4-FFF2-40B4-BE49-F238E27FC236}">
                  <a16:creationId xmlns:a16="http://schemas.microsoft.com/office/drawing/2014/main" id="{AFED8853-C330-4B4D-8ECA-055BDB94D5C4}"/>
                </a:ext>
              </a:extLst>
            </p:cNvPr>
            <p:cNvSpPr/>
            <p:nvPr/>
          </p:nvSpPr>
          <p:spPr>
            <a:xfrm>
              <a:off x="4509289" y="3037488"/>
              <a:ext cx="1010280" cy="1229429"/>
            </a:xfrm>
            <a:custGeom>
              <a:avLst/>
              <a:gdLst>
                <a:gd fmla="*/ 704330 w 1010280" name="connsiteX0"/>
                <a:gd fmla="*/ 699611 h 1229429" name="connsiteY0"/>
                <a:gd fmla="*/ 908119 w 1010280" name="connsiteX1"/>
                <a:gd fmla="*/ 807174 h 1229429" name="connsiteY1"/>
                <a:gd fmla="*/ 950270 w 1010280" name="connsiteX2"/>
                <a:gd fmla="*/ 890776 h 1229429" name="connsiteY2"/>
                <a:gd fmla="*/ 978207 w 1010280" name="connsiteX3"/>
                <a:gd fmla="*/ 1113741 h 1229429" name="connsiteY3"/>
                <a:gd fmla="*/ 958729 w 1010280" name="connsiteX4"/>
                <a:gd fmla="*/ 1158055 h 1229429" name="connsiteY4"/>
                <a:gd fmla="*/ 886670 w 1010280" name="connsiteX5"/>
                <a:gd fmla="*/ 1195165 h 1229429" name="connsiteY5"/>
                <a:gd fmla="*/ 886670 w 1010280" name="connsiteX6"/>
                <a:gd fmla="*/ 1229429 h 1229429" name="connsiteY6"/>
                <a:gd fmla="*/ 976521 w 1010280" name="connsiteX7"/>
                <a:gd fmla="*/ 1184321 h 1229429" name="connsiteY7"/>
                <a:gd fmla="*/ 1009641 w 1010280" name="connsiteX8"/>
                <a:gd fmla="*/ 1109909 h 1229429" name="connsiteY8"/>
                <a:gd fmla="*/ 982070 w 1010280" name="connsiteX9"/>
                <a:gd fmla="*/ 889266 h 1229429" name="connsiteY9"/>
                <a:gd fmla="*/ 928789 w 1010280" name="connsiteX10"/>
                <a:gd fmla="*/ 782927 h 1229429" name="connsiteY10"/>
                <a:gd fmla="*/ 787995 w 1010280" name="connsiteX11"/>
                <a:gd fmla="*/ 699070 h 1229429" name="connsiteY11"/>
                <a:gd fmla="*/ 791334 w 1010280" name="connsiteX12"/>
                <a:gd fmla="*/ 296054 h 1229429" name="connsiteY12"/>
                <a:gd fmla="*/ 781890 w 1010280" name="connsiteX13"/>
                <a:gd fmla="*/ 215536 h 1229429" name="connsiteY13"/>
                <a:gd fmla="*/ 630109 w 1010280" name="connsiteX14"/>
                <a:gd fmla="*/ 29777 h 1229429" name="connsiteY14"/>
                <a:gd fmla="*/ 592394 w 1010280" name="connsiteX15"/>
                <a:gd fmla="*/ 32957 h 1229429" name="connsiteY15"/>
                <a:gd fmla="*/ 590613 w 1010280" name="connsiteX16"/>
                <a:gd fmla="*/ 34229 h 1229429" name="connsiteY16"/>
                <a:gd fmla="*/ 583569 w 1010280" name="connsiteX17"/>
                <a:gd fmla="*/ 24387 h 1229429" name="connsiteY17"/>
                <a:gd fmla="*/ 552199 w 1010280" name="connsiteX18"/>
                <a:gd fmla="*/ 4257 h 1229429" name="connsiteY18"/>
                <a:gd fmla="*/ 318103 w 1010280" name="connsiteX19"/>
                <a:gd fmla="*/ 68907 h 1229429" name="connsiteY19"/>
                <a:gd fmla="*/ 219826 w 1010280" name="connsiteX20"/>
                <a:gd fmla="*/ 292047 h 1229429" name="connsiteY20"/>
                <a:gd fmla="*/ 222370 w 1010280" name="connsiteX21"/>
                <a:gd fmla="*/ 699086 h 1229429" name="connsiteY21"/>
                <a:gd fmla="*/ 81448 w 1010280" name="connsiteX22"/>
                <a:gd fmla="*/ 783006 h 1229429" name="connsiteY22"/>
                <a:gd fmla="*/ 28152 w 1010280" name="connsiteX23"/>
                <a:gd fmla="*/ 889345 h 1229429" name="connsiteY23"/>
                <a:gd fmla="*/ 613 w 1010280" name="connsiteX24"/>
                <a:gd fmla="*/ 1110100 h 1229429" name="connsiteY24"/>
                <a:gd fmla="*/ 33764 w 1010280" name="connsiteX25"/>
                <a:gd fmla="*/ 1184305 h 1229429" name="connsiteY25"/>
                <a:gd fmla="*/ 123472 w 1010280" name="connsiteX26"/>
                <a:gd fmla="*/ 1229414 h 1229429" name="connsiteY26"/>
                <a:gd fmla="*/ 123472 w 1010280" name="connsiteX27"/>
                <a:gd fmla="*/ 1195133 h 1229429" name="connsiteY27"/>
                <a:gd fmla="*/ 51620 w 1010280" name="connsiteX28"/>
                <a:gd fmla="*/ 1158039 h 1229429" name="connsiteY28"/>
                <a:gd fmla="*/ 32127 w 1010280" name="connsiteX29"/>
                <a:gd fmla="*/ 1113900 h 1229429" name="connsiteY29"/>
                <a:gd fmla="*/ 59872 w 1010280" name="connsiteX30"/>
                <a:gd fmla="*/ 892414 h 1229429" name="connsiteY30"/>
                <a:gd fmla="*/ 59999 w 1010280" name="connsiteX31"/>
                <a:gd fmla="*/ 890824 h 1229429" name="connsiteY31"/>
                <a:gd fmla="*/ 102086 w 1010280" name="connsiteX32"/>
                <a:gd fmla="*/ 807222 h 1229429" name="connsiteY32"/>
                <a:gd fmla="*/ 305813 w 1010280" name="connsiteX33"/>
                <a:gd fmla="*/ 699611 h 1229429" name="connsiteY33"/>
                <a:gd fmla="*/ 505071 w 1010280" name="connsiteX34"/>
                <a:gd fmla="*/ 747311 h 1229429" name="connsiteY34"/>
                <a:gd fmla="*/ 704330 w 1010280" name="connsiteX35"/>
                <a:gd fmla="*/ 699611 h 1229429" name="connsiteY35"/>
                <a:gd fmla="*/ 292648 w 1010280" name="connsiteX36"/>
                <a:gd fmla="*/ 670689 h 1229429" name="connsiteY36"/>
                <a:gd fmla="*/ 254090 w 1010280" name="connsiteX37"/>
                <a:gd fmla="*/ 685587 h 1229429" name="connsiteY37"/>
                <a:gd fmla="*/ 251626 w 1010280" name="connsiteX38"/>
                <a:gd fmla="*/ 291840 h 1229429" name="connsiteY38"/>
                <a:gd fmla="*/ 338726 w 1010280" name="connsiteX39"/>
                <a:gd fmla="*/ 93090 h 1229429" name="connsiteY39"/>
                <a:gd fmla="*/ 546602 w 1010280" name="connsiteX40"/>
                <a:gd fmla="*/ 35612 h 1229429" name="connsiteY40"/>
                <a:gd fmla="*/ 557636 w 1010280" name="connsiteX41"/>
                <a:gd fmla="*/ 42926 h 1229429" name="connsiteY41"/>
                <a:gd fmla="*/ 573902 w 1010280" name="connsiteX42"/>
                <a:gd fmla="*/ 65663 h 1229429" name="connsiteY42"/>
                <a:gd fmla="*/ 596051 w 1010280" name="connsiteX43"/>
                <a:gd fmla="*/ 69368 h 1229429" name="connsiteY43"/>
                <a:gd fmla="*/ 610758 w 1010280" name="connsiteX44"/>
                <a:gd fmla="*/ 58890 h 1229429" name="connsiteY44"/>
                <a:gd fmla="*/ 615846 w 1010280" name="connsiteX45"/>
                <a:gd fmla="*/ 58254 h 1229429" name="connsiteY45"/>
                <a:gd fmla="*/ 751123 w 1010280" name="connsiteX46"/>
                <a:gd fmla="*/ 223931 h 1229429" name="connsiteY46"/>
                <a:gd fmla="*/ 759471 w 1010280" name="connsiteX47"/>
                <a:gd fmla="*/ 295911 h 1229429" name="connsiteY47"/>
                <a:gd fmla="*/ 756291 w 1010280" name="connsiteX48"/>
                <a:gd fmla="*/ 685666 h 1229429" name="connsiteY48"/>
                <a:gd fmla="*/ 718830 w 1010280" name="connsiteX49"/>
                <a:gd fmla="*/ 671166 h 1229429" name="connsiteY49"/>
                <a:gd fmla="*/ 667950 w 1010280" name="connsiteX50"/>
                <a:gd fmla="*/ 650289 h 1229429" name="connsiteY50"/>
                <a:gd fmla="*/ 648171 w 1010280" name="connsiteX51"/>
                <a:gd fmla="*/ 620874 h 1229429" name="connsiteY51"/>
                <a:gd fmla="*/ 648171 w 1010280" name="connsiteX52"/>
                <a:gd fmla="*/ 567800 h 1229429" name="connsiteY52"/>
                <a:gd fmla="*/ 727671 w 1010280" name="connsiteX53"/>
                <a:gd fmla="*/ 397511 h 1229429" name="connsiteY53"/>
                <a:gd fmla="*/ 727671 w 1010280" name="connsiteX54"/>
                <a:gd fmla="*/ 318011 h 1229429" name="connsiteY54"/>
                <a:gd fmla="*/ 679971 w 1010280" name="connsiteX55"/>
                <a:gd fmla="*/ 270312 h 1229429" name="connsiteY55"/>
                <a:gd fmla="*/ 330172 w 1010280" name="connsiteX56"/>
                <a:gd fmla="*/ 270312 h 1229429" name="connsiteY56"/>
                <a:gd fmla="*/ 282472 w 1010280" name="connsiteX57"/>
                <a:gd fmla="*/ 318011 h 1229429" name="connsiteY57"/>
                <a:gd fmla="*/ 282472 w 1010280" name="connsiteX58"/>
                <a:gd fmla="*/ 397511 h 1229429" name="connsiteY58"/>
                <a:gd fmla="*/ 361844 w 1010280" name="connsiteX59"/>
                <a:gd fmla="*/ 567641 h 1229429" name="connsiteY59"/>
                <a:gd fmla="*/ 361844 w 1010280" name="connsiteX60"/>
                <a:gd fmla="*/ 620810 h 1229429" name="connsiteY60"/>
                <a:gd fmla="*/ 342160 w 1010280" name="connsiteX61"/>
                <a:gd fmla="*/ 650321 h 1229429" name="connsiteY61"/>
                <a:gd fmla="*/ 314272 w 1010280" name="connsiteX62"/>
                <a:gd fmla="*/ 397511 h 1229429" name="connsiteY62"/>
                <a:gd fmla="*/ 314272 w 1010280" name="connsiteX63"/>
                <a:gd fmla="*/ 318011 h 1229429" name="connsiteY63"/>
                <a:gd fmla="*/ 330172 w 1010280" name="connsiteX64"/>
                <a:gd fmla="*/ 302111 h 1229429" name="connsiteY64"/>
                <a:gd fmla="*/ 679971 w 1010280" name="connsiteX65"/>
                <a:gd fmla="*/ 302111 h 1229429" name="connsiteY65"/>
                <a:gd fmla="*/ 695871 w 1010280" name="connsiteX66"/>
                <a:gd fmla="*/ 318011 h 1229429" name="connsiteY66"/>
                <a:gd fmla="*/ 695871 w 1010280" name="connsiteX67"/>
                <a:gd fmla="*/ 397511 h 1229429" name="connsiteY67"/>
                <a:gd fmla="*/ 505071 w 1010280" name="connsiteX68"/>
                <a:gd fmla="*/ 588311 h 1229429" name="connsiteY68"/>
                <a:gd fmla="*/ 314272 w 1010280" name="connsiteX69"/>
                <a:gd fmla="*/ 397511 h 1229429" name="connsiteY69"/>
                <a:gd fmla="*/ 505071 w 1010280" name="connsiteX70"/>
                <a:gd fmla="*/ 715511 h 1229429" name="connsiteY70"/>
                <a:gd fmla="*/ 343146 w 1010280" name="connsiteX71"/>
                <a:gd fmla="*/ 684220 h 1229429" name="connsiteY71"/>
                <a:gd fmla="*/ 354276 w 1010280" name="connsiteX72"/>
                <a:gd fmla="*/ 679672 h 1229429" name="connsiteY72"/>
                <a:gd fmla="*/ 393771 w 1010280" name="connsiteX73"/>
                <a:gd fmla="*/ 620858 h 1229429" name="connsiteY73"/>
                <a:gd fmla="*/ 393771 w 1010280" name="connsiteX74"/>
                <a:gd fmla="*/ 589901 h 1229429" name="connsiteY74"/>
                <a:gd fmla="*/ 616371 w 1010280" name="connsiteX75"/>
                <a:gd fmla="*/ 590012 h 1229429" name="connsiteY75"/>
                <a:gd fmla="*/ 616371 w 1010280" name="connsiteX76"/>
                <a:gd fmla="*/ 620858 h 1229429" name="connsiteY76"/>
                <a:gd fmla="*/ 655819 w 1010280" name="connsiteX77"/>
                <a:gd fmla="*/ 679688 h 1229429" name="connsiteY77"/>
                <a:gd fmla="*/ 666949 w 1010280" name="connsiteX78"/>
                <a:gd fmla="*/ 684251 h 1229429" name="connsiteY78"/>
                <a:gd fmla="*/ 505071 w 1010280" name="connsiteX79"/>
                <a:gd fmla="*/ 715511 h 1229429"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229429" w="1010280">
                  <a:moveTo>
                    <a:pt x="704330" y="699611"/>
                  </a:moveTo>
                  <a:cubicBezTo>
                    <a:pt x="793974" y="733001"/>
                    <a:pt x="862820" y="768664"/>
                    <a:pt x="908119" y="807174"/>
                  </a:cubicBezTo>
                  <a:cubicBezTo>
                    <a:pt x="933622" y="827617"/>
                    <a:pt x="949000" y="858118"/>
                    <a:pt x="950270" y="890776"/>
                  </a:cubicBezTo>
                  <a:lnTo>
                    <a:pt x="978207" y="1113741"/>
                  </a:lnTo>
                  <a:cubicBezTo>
                    <a:pt x="980491" y="1130990"/>
                    <a:pt x="972982" y="1148076"/>
                    <a:pt x="958729" y="1158055"/>
                  </a:cubicBezTo>
                  <a:cubicBezTo>
                    <a:pt x="936102" y="1172959"/>
                    <a:pt x="911945" y="1185401"/>
                    <a:pt x="886670" y="1195165"/>
                  </a:cubicBezTo>
                  <a:lnTo>
                    <a:pt x="886670" y="1229429"/>
                  </a:lnTo>
                  <a:cubicBezTo>
                    <a:pt x="918289" y="1217978"/>
                    <a:pt x="948448" y="1202837"/>
                    <a:pt x="976521" y="1184321"/>
                  </a:cubicBezTo>
                  <a:cubicBezTo>
                    <a:pt x="1000595" y="1167652"/>
                    <a:pt x="1013369" y="1138952"/>
                    <a:pt x="1009641" y="1109909"/>
                  </a:cubicBezTo>
                  <a:lnTo>
                    <a:pt x="982070" y="889266"/>
                  </a:lnTo>
                  <a:cubicBezTo>
                    <a:pt x="980173" y="847873"/>
                    <a:pt x="960809" y="809227"/>
                    <a:pt x="928789" y="782927"/>
                  </a:cubicBezTo>
                  <a:cubicBezTo>
                    <a:pt x="886095" y="748408"/>
                    <a:pt x="838683" y="720169"/>
                    <a:pt x="787995" y="699070"/>
                  </a:cubicBezTo>
                  <a:cubicBezTo>
                    <a:pt x="788425" y="655011"/>
                    <a:pt x="790889" y="398004"/>
                    <a:pt x="791334" y="296054"/>
                  </a:cubicBezTo>
                  <a:cubicBezTo>
                    <a:pt x="791862" y="268909"/>
                    <a:pt x="788684" y="241820"/>
                    <a:pt x="781890" y="215536"/>
                  </a:cubicBezTo>
                  <a:cubicBezTo>
                    <a:pt x="760043" y="134834"/>
                    <a:pt x="704837" y="67269"/>
                    <a:pt x="630109" y="29777"/>
                  </a:cubicBezTo>
                  <a:cubicBezTo>
                    <a:pt x="617918" y="23768"/>
                    <a:pt x="603406" y="24993"/>
                    <a:pt x="592394" y="32957"/>
                  </a:cubicBezTo>
                  <a:lnTo>
                    <a:pt x="590613" y="34229"/>
                  </a:lnTo>
                  <a:lnTo>
                    <a:pt x="583569" y="24387"/>
                  </a:lnTo>
                  <a:cubicBezTo>
                    <a:pt x="576173" y="13807"/>
                    <a:pt x="564898" y="6573"/>
                    <a:pt x="552199" y="4257"/>
                  </a:cubicBezTo>
                  <a:cubicBezTo>
                    <a:pt x="468419" y="-10429"/>
                    <a:pt x="382473" y="13306"/>
                    <a:pt x="318103" y="68907"/>
                  </a:cubicBezTo>
                  <a:cubicBezTo>
                    <a:pt x="254090" y="125191"/>
                    <a:pt x="218137" y="206826"/>
                    <a:pt x="219826" y="292047"/>
                  </a:cubicBezTo>
                  <a:lnTo>
                    <a:pt x="222370" y="699086"/>
                  </a:lnTo>
                  <a:cubicBezTo>
                    <a:pt x="171631" y="720188"/>
                    <a:pt x="124175" y="748449"/>
                    <a:pt x="81448" y="783006"/>
                  </a:cubicBezTo>
                  <a:cubicBezTo>
                    <a:pt x="49423" y="809303"/>
                    <a:pt x="30053" y="847949"/>
                    <a:pt x="28152" y="889345"/>
                  </a:cubicBezTo>
                  <a:lnTo>
                    <a:pt x="613" y="1110100"/>
                  </a:lnTo>
                  <a:cubicBezTo>
                    <a:pt x="-3028" y="1139080"/>
                    <a:pt x="9749" y="1167680"/>
                    <a:pt x="33764" y="1184305"/>
                  </a:cubicBezTo>
                  <a:cubicBezTo>
                    <a:pt x="61793" y="1202811"/>
                    <a:pt x="91903" y="1217951"/>
                    <a:pt x="123472" y="1229414"/>
                  </a:cubicBezTo>
                  <a:lnTo>
                    <a:pt x="123472" y="1195133"/>
                  </a:lnTo>
                  <a:cubicBezTo>
                    <a:pt x="98270" y="1185360"/>
                    <a:pt x="74182" y="1172924"/>
                    <a:pt x="51620" y="1158039"/>
                  </a:cubicBezTo>
                  <a:cubicBezTo>
                    <a:pt x="37415" y="1148100"/>
                    <a:pt x="29905" y="1131095"/>
                    <a:pt x="32127" y="1113900"/>
                  </a:cubicBezTo>
                  <a:lnTo>
                    <a:pt x="59872" y="892414"/>
                  </a:lnTo>
                  <a:lnTo>
                    <a:pt x="59999" y="890824"/>
                  </a:lnTo>
                  <a:cubicBezTo>
                    <a:pt x="61254" y="858175"/>
                    <a:pt x="76608" y="827675"/>
                    <a:pt x="102086" y="807222"/>
                  </a:cubicBezTo>
                  <a:cubicBezTo>
                    <a:pt x="148117" y="767981"/>
                    <a:pt x="213816" y="733462"/>
                    <a:pt x="305813" y="699611"/>
                  </a:cubicBezTo>
                  <a:cubicBezTo>
                    <a:pt x="348870" y="729201"/>
                    <a:pt x="423981" y="747311"/>
                    <a:pt x="505071" y="747311"/>
                  </a:cubicBezTo>
                  <a:cubicBezTo>
                    <a:pt x="586161" y="747311"/>
                    <a:pt x="661273" y="729201"/>
                    <a:pt x="704330" y="699611"/>
                  </a:cubicBezTo>
                  <a:close/>
                  <a:moveTo>
                    <a:pt x="292648" y="670689"/>
                  </a:moveTo>
                  <a:cubicBezTo>
                    <a:pt x="279239" y="675629"/>
                    <a:pt x="266386" y="680594"/>
                    <a:pt x="254090" y="685587"/>
                  </a:cubicBezTo>
                  <a:lnTo>
                    <a:pt x="251626" y="291840"/>
                  </a:lnTo>
                  <a:cubicBezTo>
                    <a:pt x="249996" y="216000"/>
                    <a:pt x="281859" y="143295"/>
                    <a:pt x="338726" y="93090"/>
                  </a:cubicBezTo>
                  <a:cubicBezTo>
                    <a:pt x="395859" y="43665"/>
                    <a:pt x="472193" y="22558"/>
                    <a:pt x="546602" y="35612"/>
                  </a:cubicBezTo>
                  <a:cubicBezTo>
                    <a:pt x="551087" y="36533"/>
                    <a:pt x="555042" y="39153"/>
                    <a:pt x="557636" y="42926"/>
                  </a:cubicBezTo>
                  <a:lnTo>
                    <a:pt x="573902" y="65663"/>
                  </a:lnTo>
                  <a:cubicBezTo>
                    <a:pt x="579001" y="72791"/>
                    <a:pt x="588909" y="74449"/>
                    <a:pt x="596051" y="69368"/>
                  </a:cubicBezTo>
                  <a:lnTo>
                    <a:pt x="610758" y="58890"/>
                  </a:lnTo>
                  <a:cubicBezTo>
                    <a:pt x="612218" y="57783"/>
                    <a:pt x="614159" y="57540"/>
                    <a:pt x="615846" y="58254"/>
                  </a:cubicBezTo>
                  <a:cubicBezTo>
                    <a:pt x="682462" y="91710"/>
                    <a:pt x="731665" y="151970"/>
                    <a:pt x="751123" y="223931"/>
                  </a:cubicBezTo>
                  <a:cubicBezTo>
                    <a:pt x="757167" y="247433"/>
                    <a:pt x="759976" y="271649"/>
                    <a:pt x="759471" y="295911"/>
                  </a:cubicBezTo>
                  <a:cubicBezTo>
                    <a:pt x="759057" y="390229"/>
                    <a:pt x="756911" y="617503"/>
                    <a:pt x="756291" y="685666"/>
                  </a:cubicBezTo>
                  <a:cubicBezTo>
                    <a:pt x="744302" y="680812"/>
                    <a:pt x="731816" y="675979"/>
                    <a:pt x="718830" y="671166"/>
                  </a:cubicBezTo>
                  <a:lnTo>
                    <a:pt x="667950" y="650289"/>
                  </a:lnTo>
                  <a:cubicBezTo>
                    <a:pt x="655997" y="645409"/>
                    <a:pt x="648182" y="633785"/>
                    <a:pt x="648171" y="620874"/>
                  </a:cubicBezTo>
                  <a:lnTo>
                    <a:pt x="648171" y="567800"/>
                  </a:lnTo>
                  <a:cubicBezTo>
                    <a:pt x="698561" y="525595"/>
                    <a:pt x="727672" y="463240"/>
                    <a:pt x="727671" y="397511"/>
                  </a:cubicBezTo>
                  <a:lnTo>
                    <a:pt x="727671" y="318011"/>
                  </a:lnTo>
                  <a:cubicBezTo>
                    <a:pt x="727671" y="291667"/>
                    <a:pt x="706315" y="270312"/>
                    <a:pt x="679971" y="270312"/>
                  </a:cubicBezTo>
                  <a:lnTo>
                    <a:pt x="330172" y="270312"/>
                  </a:lnTo>
                  <a:cubicBezTo>
                    <a:pt x="303827" y="270312"/>
                    <a:pt x="282472" y="291667"/>
                    <a:pt x="282472" y="318011"/>
                  </a:cubicBezTo>
                  <a:lnTo>
                    <a:pt x="282472" y="397511"/>
                  </a:lnTo>
                  <a:cubicBezTo>
                    <a:pt x="282480" y="463165"/>
                    <a:pt x="311538" y="525452"/>
                    <a:pt x="361844" y="567641"/>
                  </a:cubicBezTo>
                  <a:lnTo>
                    <a:pt x="361844" y="620810"/>
                  </a:lnTo>
                  <a:cubicBezTo>
                    <a:pt x="361889" y="633732"/>
                    <a:pt x="354109" y="645397"/>
                    <a:pt x="342160" y="650321"/>
                  </a:cubicBezTo>
                  <a:close/>
                  <a:moveTo>
                    <a:pt x="314272" y="397511"/>
                  </a:moveTo>
                  <a:lnTo>
                    <a:pt x="314272" y="318011"/>
                  </a:lnTo>
                  <a:cubicBezTo>
                    <a:pt x="314272" y="309230"/>
                    <a:pt x="321390" y="302111"/>
                    <a:pt x="330172" y="302111"/>
                  </a:cubicBezTo>
                  <a:lnTo>
                    <a:pt x="679971" y="302111"/>
                  </a:lnTo>
                  <a:cubicBezTo>
                    <a:pt x="688752" y="302111"/>
                    <a:pt x="695871" y="309230"/>
                    <a:pt x="695871" y="318011"/>
                  </a:cubicBezTo>
                  <a:lnTo>
                    <a:pt x="695871" y="397511"/>
                  </a:lnTo>
                  <a:cubicBezTo>
                    <a:pt x="695871" y="502887"/>
                    <a:pt x="610447" y="588311"/>
                    <a:pt x="505071" y="588311"/>
                  </a:cubicBezTo>
                  <a:cubicBezTo>
                    <a:pt x="399696" y="588311"/>
                    <a:pt x="314272" y="502887"/>
                    <a:pt x="314272" y="397511"/>
                  </a:cubicBezTo>
                  <a:close/>
                  <a:moveTo>
                    <a:pt x="505071" y="715511"/>
                  </a:moveTo>
                  <a:cubicBezTo>
                    <a:pt x="449479" y="716791"/>
                    <a:pt x="394260" y="706119"/>
                    <a:pt x="343146" y="684220"/>
                  </a:cubicBezTo>
                  <a:lnTo>
                    <a:pt x="354276" y="679672"/>
                  </a:lnTo>
                  <a:cubicBezTo>
                    <a:pt x="378186" y="669935"/>
                    <a:pt x="393806" y="646675"/>
                    <a:pt x="393771" y="620858"/>
                  </a:cubicBezTo>
                  <a:lnTo>
                    <a:pt x="393771" y="589901"/>
                  </a:lnTo>
                  <a:cubicBezTo>
                    <a:pt x="462518" y="630090"/>
                    <a:pt x="547583" y="630133"/>
                    <a:pt x="616371" y="590012"/>
                  </a:cubicBezTo>
                  <a:lnTo>
                    <a:pt x="616371" y="620858"/>
                  </a:lnTo>
                  <a:cubicBezTo>
                    <a:pt x="616325" y="646669"/>
                    <a:pt x="631924" y="669932"/>
                    <a:pt x="655819" y="679688"/>
                  </a:cubicBezTo>
                  <a:lnTo>
                    <a:pt x="666949" y="684251"/>
                  </a:lnTo>
                  <a:cubicBezTo>
                    <a:pt x="615849" y="706139"/>
                    <a:pt x="560646" y="716800"/>
                    <a:pt x="505071" y="715511"/>
                  </a:cubicBezTo>
                  <a:close/>
                </a:path>
              </a:pathLst>
            </a:custGeom>
            <a:solidFill>
              <a:schemeClr val="accent1"/>
            </a:solidFill>
            <a:ln cap="flat" w="15875">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0C6AE9C1-2F6C-40A4-9CED-4B8450D10748}"/>
                </a:ext>
              </a:extLst>
            </p:cNvPr>
            <p:cNvSpPr/>
            <p:nvPr/>
          </p:nvSpPr>
          <p:spPr>
            <a:xfrm>
              <a:off x="4553261" y="3880198"/>
              <a:ext cx="922198" cy="508799"/>
            </a:xfrm>
            <a:custGeom>
              <a:avLst/>
              <a:gdLst>
                <a:gd fmla="*/ 810898 w 922198" name="connsiteX0"/>
                <a:gd fmla="*/ 56286 h 508799" name="connsiteY0"/>
                <a:gd fmla="*/ 754295 w 922198" name="connsiteX1"/>
                <a:gd fmla="*/ 0 h 508799" name="connsiteY1"/>
                <a:gd fmla="*/ 754199 w 922198" name="connsiteX2"/>
                <a:gd fmla="*/ 0 h 508799" name="connsiteY2"/>
                <a:gd fmla="*/ 167649 w 922198" name="connsiteX3"/>
                <a:gd fmla="*/ 0 h 508799" name="connsiteY3"/>
                <a:gd fmla="*/ 111300 w 922198" name="connsiteX4"/>
                <a:gd fmla="*/ 56286 h 508799" name="connsiteY4"/>
                <a:gd fmla="*/ 111300 w 922198" name="connsiteX5"/>
                <a:gd fmla="*/ 416420 h 508799" name="connsiteY5"/>
                <a:gd fmla="*/ 0 w 922198" name="connsiteX6"/>
                <a:gd fmla="*/ 416420 h 508799" name="connsiteY6"/>
                <a:gd fmla="*/ 0 w 922198" name="connsiteX7"/>
                <a:gd fmla="*/ 452577 h 508799" name="connsiteY7"/>
                <a:gd fmla="*/ 56350 w 922198" name="connsiteX8"/>
                <a:gd fmla="*/ 508799 h 508799" name="connsiteY8"/>
                <a:gd fmla="*/ 866040 w 922198" name="connsiteX9"/>
                <a:gd fmla="*/ 508799 h 508799" name="connsiteY9"/>
                <a:gd fmla="*/ 922198 w 922198" name="connsiteX10"/>
                <a:gd fmla="*/ 452513 h 508799" name="connsiteY10"/>
                <a:gd fmla="*/ 922198 w 922198" name="connsiteX11"/>
                <a:gd fmla="*/ 416420 h 508799" name="connsiteY11"/>
                <a:gd fmla="*/ 810898 w 922198" name="connsiteX12"/>
                <a:gd fmla="*/ 416420 h 508799" name="connsiteY12"/>
                <a:gd fmla="*/ 890398 w 922198" name="connsiteX13"/>
                <a:gd fmla="*/ 448220 h 508799" name="connsiteY13"/>
                <a:gd fmla="*/ 890398 w 922198" name="connsiteX14"/>
                <a:gd fmla="*/ 452450 h 508799" name="connsiteY14"/>
                <a:gd fmla="*/ 865976 w 922198" name="connsiteX15"/>
                <a:gd fmla="*/ 476999 h 508799" name="connsiteY15"/>
                <a:gd fmla="*/ 56413 w 922198" name="connsiteX16"/>
                <a:gd fmla="*/ 476999 h 508799" name="connsiteY16"/>
                <a:gd fmla="*/ 31800 w 922198" name="connsiteX17"/>
                <a:gd fmla="*/ 452513 h 508799" name="connsiteY17"/>
                <a:gd fmla="*/ 31800 w 922198" name="connsiteX18"/>
                <a:gd fmla="*/ 448220 h 508799" name="connsiteY18"/>
                <a:gd fmla="*/ 143100 w 922198" name="connsiteX19"/>
                <a:gd fmla="*/ 448220 h 508799" name="connsiteY19"/>
                <a:gd fmla="*/ 143100 w 922198" name="connsiteX20"/>
                <a:gd fmla="*/ 56286 h 508799" name="connsiteY20"/>
                <a:gd fmla="*/ 167649 w 922198" name="connsiteX21"/>
                <a:gd fmla="*/ 31800 h 508799" name="connsiteY21"/>
                <a:gd fmla="*/ 754676 w 922198" name="connsiteX22"/>
                <a:gd fmla="*/ 31800 h 508799" name="connsiteY22"/>
                <a:gd fmla="*/ 779099 w 922198" name="connsiteX23"/>
                <a:gd fmla="*/ 56286 h 508799" name="connsiteY23"/>
                <a:gd fmla="*/ 779099 w 922198"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8">
                  <a:moveTo>
                    <a:pt x="810898" y="56286"/>
                  </a:moveTo>
                  <a:cubicBezTo>
                    <a:pt x="810811" y="25113"/>
                    <a:pt x="785470" y="-87"/>
                    <a:pt x="754295" y="0"/>
                  </a:cubicBezTo>
                  <a:cubicBezTo>
                    <a:pt x="754263" y="0"/>
                    <a:pt x="754231" y="0"/>
                    <a:pt x="754199" y="0"/>
                  </a:cubicBezTo>
                  <a:lnTo>
                    <a:pt x="167649" y="0"/>
                  </a:lnTo>
                  <a:cubicBezTo>
                    <a:pt x="136554" y="0"/>
                    <a:pt x="111335" y="25191"/>
                    <a:pt x="111300" y="56286"/>
                  </a:cubicBezTo>
                  <a:lnTo>
                    <a:pt x="111300" y="416420"/>
                  </a:lnTo>
                  <a:lnTo>
                    <a:pt x="0" y="416420"/>
                  </a:lnTo>
                  <a:lnTo>
                    <a:pt x="0" y="452577"/>
                  </a:lnTo>
                  <a:cubicBezTo>
                    <a:pt x="208" y="483590"/>
                    <a:pt x="25335" y="508661"/>
                    <a:pt x="56350" y="508799"/>
                  </a:cubicBezTo>
                  <a:lnTo>
                    <a:pt x="866040" y="508799"/>
                  </a:lnTo>
                  <a:cubicBezTo>
                    <a:pt x="897003" y="508556"/>
                    <a:pt x="922025" y="483477"/>
                    <a:pt x="922198" y="452513"/>
                  </a:cubicBezTo>
                  <a:lnTo>
                    <a:pt x="922198" y="416420"/>
                  </a:lnTo>
                  <a:lnTo>
                    <a:pt x="810898" y="416420"/>
                  </a:lnTo>
                  <a:close/>
                  <a:moveTo>
                    <a:pt x="890398" y="448220"/>
                  </a:moveTo>
                  <a:lnTo>
                    <a:pt x="890398" y="452450"/>
                  </a:lnTo>
                  <a:cubicBezTo>
                    <a:pt x="890312" y="465923"/>
                    <a:pt x="879448" y="476843"/>
                    <a:pt x="865976" y="476999"/>
                  </a:cubicBezTo>
                  <a:lnTo>
                    <a:pt x="56413" y="476999"/>
                  </a:lnTo>
                  <a:cubicBezTo>
                    <a:pt x="42887" y="476956"/>
                    <a:pt x="31913" y="466039"/>
                    <a:pt x="31800" y="452513"/>
                  </a:cubicBezTo>
                  <a:lnTo>
                    <a:pt x="31800" y="448220"/>
                  </a:lnTo>
                  <a:lnTo>
                    <a:pt x="143100" y="448220"/>
                  </a:lnTo>
                  <a:lnTo>
                    <a:pt x="143100" y="56286"/>
                  </a:lnTo>
                  <a:cubicBezTo>
                    <a:pt x="143117" y="42746"/>
                    <a:pt x="154109" y="31783"/>
                    <a:pt x="167649" y="31800"/>
                  </a:cubicBezTo>
                  <a:lnTo>
                    <a:pt x="754676" y="31800"/>
                  </a:lnTo>
                  <a:cubicBezTo>
                    <a:pt x="768167" y="31853"/>
                    <a:pt x="779081" y="42795"/>
                    <a:pt x="779099" y="56286"/>
                  </a:cubicBezTo>
                  <a:lnTo>
                    <a:pt x="779099" y="448220"/>
                  </a:lnTo>
                  <a:close/>
                </a:path>
              </a:pathLst>
            </a:custGeom>
            <a:solidFill>
              <a:schemeClr val="accent1"/>
            </a:solidFill>
            <a:ln cap="flat" w="15875">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61144628-7B68-4CC9-BDA1-6E3958E71BCC}"/>
                </a:ext>
              </a:extLst>
            </p:cNvPr>
            <p:cNvSpPr/>
            <p:nvPr/>
          </p:nvSpPr>
          <p:spPr>
            <a:xfrm>
              <a:off x="496198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82729B04-21FD-4FDB-B08F-1C49FF940E06}"/>
                </a:ext>
              </a:extLst>
            </p:cNvPr>
            <p:cNvSpPr/>
            <p:nvPr/>
          </p:nvSpPr>
          <p:spPr>
            <a:xfrm>
              <a:off x="482047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1"/>
            </a:solidFill>
            <a:ln cap="flat" w="15875">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76654B10-3981-4BD9-B369-D9BD01E49087}"/>
                </a:ext>
              </a:extLst>
            </p:cNvPr>
            <p:cNvSpPr/>
            <p:nvPr/>
          </p:nvSpPr>
          <p:spPr>
            <a:xfrm>
              <a:off x="509618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1"/>
            </a:solidFill>
            <a:ln cap="flat" w="15875">
              <a:noFill/>
              <a:prstDash val="solid"/>
              <a:miter/>
            </a:ln>
          </p:spPr>
          <p:txBody>
            <a:bodyPr anchor="ctr" rtlCol="0"/>
            <a:lstStyle/>
            <a:p>
              <a:endParaRPr lang="en-GB"/>
            </a:p>
          </p:txBody>
        </p:sp>
      </p:grpSp>
      <p:grpSp>
        <p:nvGrpSpPr>
          <p:cNvPr descr="Programmer male outline" id="14" name="Graphic 6">
            <a:extLst>
              <a:ext uri="{FF2B5EF4-FFF2-40B4-BE49-F238E27FC236}">
                <a16:creationId xmlns:a16="http://schemas.microsoft.com/office/drawing/2014/main" id="{B59C7283-3844-49C2-A0CD-48637F504F08}"/>
              </a:ext>
            </a:extLst>
          </p:cNvPr>
          <p:cNvGrpSpPr/>
          <p:nvPr/>
        </p:nvGrpSpPr>
        <p:grpSpPr>
          <a:xfrm>
            <a:off x="-5270469" y="3120481"/>
            <a:ext cx="1042264" cy="1351489"/>
            <a:chOff x="6656513" y="3037508"/>
            <a:chExt cx="1042264" cy="1351489"/>
          </a:xfrm>
          <a:solidFill>
            <a:schemeClr val="accent3"/>
          </a:solidFill>
        </p:grpSpPr>
        <p:sp>
          <p:nvSpPr>
            <p:cNvPr id="15" name="Freeform: Shape 14">
              <a:extLst>
                <a:ext uri="{FF2B5EF4-FFF2-40B4-BE49-F238E27FC236}">
                  <a16:creationId xmlns:a16="http://schemas.microsoft.com/office/drawing/2014/main" id="{EC1968AB-419E-4A53-821F-D3514CA9C55E}"/>
                </a:ext>
              </a:extLst>
            </p:cNvPr>
            <p:cNvSpPr/>
            <p:nvPr/>
          </p:nvSpPr>
          <p:spPr>
            <a:xfrm>
              <a:off x="6656513" y="3037508"/>
              <a:ext cx="1042264" cy="1239976"/>
            </a:xfrm>
            <a:custGeom>
              <a:avLst/>
              <a:gdLst>
                <a:gd fmla="*/ 753548 w 1042264" name="connsiteX0"/>
                <a:gd fmla="*/ 711039 h 1239976" name="connsiteY0"/>
                <a:gd fmla="*/ 940543 w 1042264" name="connsiteX1"/>
                <a:gd fmla="*/ 807540 h 1239976" name="connsiteY1"/>
                <a:gd fmla="*/ 982148 w 1042264" name="connsiteX2"/>
                <a:gd fmla="*/ 890758 h 1239976" name="connsiteY2"/>
                <a:gd fmla="*/ 1010065 w 1042264" name="connsiteX3"/>
                <a:gd fmla="*/ 1119620 h 1239976" name="connsiteY3"/>
                <a:gd fmla="*/ 990369 w 1042264" name="connsiteX4"/>
                <a:gd fmla="*/ 1163935 h 1239976" name="connsiteY4"/>
                <a:gd fmla="*/ 902787 w 1042264" name="connsiteX5"/>
                <a:gd fmla="*/ 1206426 h 1239976" name="connsiteY5"/>
                <a:gd fmla="*/ 902787 w 1042264" name="connsiteX6"/>
                <a:gd fmla="*/ 1239951 h 1239976" name="connsiteY6"/>
                <a:gd fmla="*/ 1008118 w 1042264" name="connsiteX7"/>
                <a:gd fmla="*/ 1190316 h 1239976" name="connsiteY7"/>
                <a:gd fmla="*/ 1041648 w 1042264" name="connsiteX8"/>
                <a:gd fmla="*/ 1115877 h 1239976" name="connsiteY8"/>
                <a:gd fmla="*/ 1013924 w 1042264" name="connsiteX9"/>
                <a:gd fmla="*/ 889277 h 1239976" name="connsiteY9"/>
                <a:gd fmla="*/ 960418 w 1042264" name="connsiteX10"/>
                <a:gd fmla="*/ 782729 h 1239976" name="connsiteY10"/>
                <a:gd fmla="*/ 762215 w 1042264" name="connsiteX11"/>
                <a:gd fmla="*/ 680404 h 1239976" name="connsiteY11"/>
                <a:gd fmla="*/ 683954 w 1042264" name="connsiteX12"/>
                <a:gd fmla="*/ 648286 h 1239976" name="connsiteY12"/>
                <a:gd fmla="*/ 664227 w 1042264" name="connsiteX13"/>
                <a:gd fmla="*/ 618865 h 1239976" name="connsiteY13"/>
                <a:gd fmla="*/ 664227 w 1042264" name="connsiteX14"/>
                <a:gd fmla="*/ 571998 h 1239976" name="connsiteY14"/>
                <a:gd fmla="*/ 759658 w 1042264" name="connsiteX15"/>
                <a:gd fmla="*/ 381630 h 1239976" name="connsiteY15"/>
                <a:gd fmla="*/ 759658 w 1042264" name="connsiteX16"/>
                <a:gd fmla="*/ 335539 h 1239976" name="connsiteY16"/>
                <a:gd fmla="*/ 785588 w 1042264" name="connsiteX17"/>
                <a:gd fmla="*/ 340964 h 1239976" name="connsiteY17"/>
                <a:gd fmla="*/ 801488 w 1042264" name="connsiteX18"/>
                <a:gd fmla="*/ 325064 h 1239976" name="connsiteY18"/>
                <a:gd fmla="*/ 800674 w 1042264" name="connsiteX19"/>
                <a:gd fmla="*/ 320041 h 1239976" name="connsiteY19"/>
                <a:gd fmla="*/ 784572 w 1042264" name="connsiteX20"/>
                <a:gd fmla="*/ 271705 h 1239976" name="connsiteY20"/>
                <a:gd fmla="*/ 767736 w 1042264" name="connsiteX21"/>
                <a:gd fmla="*/ 204386 h 1239976" name="connsiteY21"/>
                <a:gd fmla="*/ 630932 w 1042264" name="connsiteX22"/>
                <a:gd fmla="*/ 27995 h 1239976" name="connsiteY22"/>
                <a:gd fmla="*/ 595607 w 1042264" name="connsiteX23"/>
                <a:gd fmla="*/ 30596 h 1239976" name="connsiteY23"/>
                <a:gd fmla="*/ 590809 w 1042264" name="connsiteX24"/>
                <a:gd fmla="*/ 23478 h 1239976" name="connsiteY24"/>
                <a:gd fmla="*/ 562240 w 1042264" name="connsiteX25"/>
                <a:gd fmla="*/ 4053 h 1239976" name="connsiteY25"/>
                <a:gd fmla="*/ 280041 w 1042264" name="connsiteX26"/>
                <a:gd fmla="*/ 182810 h 1239976" name="connsiteY26"/>
                <a:gd fmla="*/ 269547 w 1042264" name="connsiteX27"/>
                <a:gd fmla="*/ 249590 h 1239976" name="connsiteY27"/>
                <a:gd fmla="*/ 269399 w 1042264" name="connsiteX28"/>
                <a:gd fmla="*/ 273348 h 1239976" name="connsiteY28"/>
                <a:gd fmla="*/ 255920 w 1042264" name="connsiteX29"/>
                <a:gd fmla="*/ 337995 h 1239976" name="connsiteY29"/>
                <a:gd fmla="*/ 226308 w 1042264" name="connsiteX30"/>
                <a:gd fmla="*/ 407127 h 1239976" name="connsiteY30"/>
                <a:gd fmla="*/ 234657 w 1042264" name="connsiteX31"/>
                <a:gd fmla="*/ 428005 h 1239976" name="connsiteY31"/>
                <a:gd fmla="*/ 240920 w 1042264" name="connsiteX32"/>
                <a:gd fmla="*/ 429291 h 1239976" name="connsiteY32"/>
                <a:gd fmla="*/ 244600 w 1042264" name="connsiteX33"/>
                <a:gd fmla="*/ 428857 h 1239976" name="connsiteY33"/>
                <a:gd fmla="*/ 285571 w 1042264" name="connsiteX34"/>
                <a:gd fmla="*/ 417980 h 1239976" name="connsiteY34"/>
                <a:gd fmla="*/ 377949 w 1042264" name="connsiteX35"/>
                <a:gd fmla="*/ 571906 h 1239976" name="connsiteY35"/>
                <a:gd fmla="*/ 377949 w 1042264" name="connsiteX36"/>
                <a:gd fmla="*/ 618865 h 1239976" name="connsiteY36"/>
                <a:gd fmla="*/ 358221 w 1042264" name="connsiteX37"/>
                <a:gd fmla="*/ 648280 h 1239976" name="connsiteY37"/>
                <a:gd fmla="*/ 279432 w 1042264" name="connsiteX38"/>
                <a:gd fmla="*/ 680620 h 1239976" name="connsiteY38"/>
                <a:gd fmla="*/ 82091 w 1042264" name="connsiteX39"/>
                <a:gd fmla="*/ 782512 h 1239976" name="connsiteY39"/>
                <a:gd fmla="*/ 28312 w 1042264" name="connsiteX40"/>
                <a:gd fmla="*/ 889277 h 1239976" name="connsiteY40"/>
                <a:gd fmla="*/ 603 w 1042264" name="connsiteX41"/>
                <a:gd fmla="*/ 1115995 h 1239976" name="connsiteY41"/>
                <a:gd fmla="*/ 34167 w 1042264" name="connsiteX42"/>
                <a:gd fmla="*/ 1190324 h 1239976" name="connsiteY42"/>
                <a:gd fmla="*/ 139583 w 1042264" name="connsiteX43"/>
                <a:gd fmla="*/ 1239977 h 1239976" name="connsiteY43"/>
                <a:gd fmla="*/ 139583 w 1042264" name="connsiteX44"/>
                <a:gd fmla="*/ 1206452 h 1239976" name="connsiteY44"/>
                <a:gd fmla="*/ 51909 w 1042264" name="connsiteX45"/>
                <a:gd fmla="*/ 1163935 h 1239976" name="connsiteY45"/>
                <a:gd fmla="*/ 32182 w 1042264" name="connsiteX46"/>
                <a:gd fmla="*/ 1119733 h 1239976" name="connsiteY46"/>
                <a:gd fmla="*/ 59968 w 1042264" name="connsiteX47"/>
                <a:gd fmla="*/ 892364 h 1239976" name="connsiteY47"/>
                <a:gd fmla="*/ 60084 w 1042264" name="connsiteX48"/>
                <a:gd fmla="*/ 890774 h 1239976" name="connsiteY48"/>
                <a:gd fmla="*/ 101953 w 1042264" name="connsiteX49"/>
                <a:gd fmla="*/ 807346 h 1239976" name="connsiteY49"/>
                <a:gd fmla="*/ 288619 w 1042264" name="connsiteX50"/>
                <a:gd fmla="*/ 711080 h 1239976" name="connsiteY50"/>
                <a:gd fmla="*/ 321691 w 1042264" name="connsiteX51"/>
                <a:gd fmla="*/ 699486 h 1239976" name="connsiteY51"/>
                <a:gd fmla="*/ 521130 w 1042264" name="connsiteX52"/>
                <a:gd fmla="*/ 747345 h 1239976" name="connsiteY52"/>
                <a:gd fmla="*/ 720532 w 1042264" name="connsiteX53"/>
                <a:gd fmla="*/ 699486 h 1239976" name="connsiteY53"/>
                <a:gd fmla="*/ 285149 w 1042264" name="connsiteX54"/>
                <a:gd fmla="*/ 350529 h 1239976" name="connsiteY54"/>
                <a:gd fmla="*/ 301208 w 1042264" name="connsiteX55"/>
                <a:gd fmla="*/ 273545 h 1239976" name="connsiteY55"/>
                <a:gd fmla="*/ 301356 w 1042264" name="connsiteX56"/>
                <a:gd fmla="*/ 249795 h 1239976" name="connsiteY56"/>
                <a:gd fmla="*/ 310276 w 1042264" name="connsiteX57"/>
                <a:gd fmla="*/ 192685 h 1239976" name="connsiteY57"/>
                <a:gd fmla="*/ 519286 w 1042264" name="connsiteX58"/>
                <a:gd fmla="*/ 31792 h 1239976" name="connsiteY58"/>
                <a:gd fmla="*/ 556381 w 1042264" name="connsiteX59"/>
                <a:gd fmla="*/ 35309 h 1239976" name="connsiteY59"/>
                <a:gd fmla="*/ 564432 w 1042264" name="connsiteX60"/>
                <a:gd fmla="*/ 41233 h 1239976" name="connsiteY60"/>
                <a:gd fmla="*/ 578617 w 1042264" name="connsiteX61"/>
                <a:gd fmla="*/ 62288 h 1239976" name="connsiteY61"/>
                <a:gd fmla="*/ 600686 w 1042264" name="connsiteX62"/>
                <a:gd fmla="*/ 66595 h 1239976" name="connsiteY62"/>
                <a:gd fmla="*/ 601403 w 1042264" name="connsiteX63"/>
                <a:gd fmla="*/ 66083 h 1239976" name="connsiteY63"/>
                <a:gd fmla="*/ 614204 w 1042264" name="connsiteX64"/>
                <a:gd fmla="*/ 56404 h 1239976" name="connsiteY64"/>
                <a:gd fmla="*/ 616045 w 1042264" name="connsiteX65"/>
                <a:gd fmla="*/ 56086 h 1239976" name="connsiteY65"/>
                <a:gd fmla="*/ 736529 w 1042264" name="connsiteX66"/>
                <a:gd fmla="*/ 210512 h 1239976" name="connsiteY66"/>
                <a:gd fmla="*/ 736537 w 1042264" name="connsiteX67"/>
                <a:gd fmla="*/ 210512 h 1239976" name="connsiteY67"/>
                <a:gd fmla="*/ 754400 w 1042264" name="connsiteX68"/>
                <a:gd fmla="*/ 281760 h 1239976" name="connsiteY68"/>
                <a:gd fmla="*/ 760907 w 1042264" name="connsiteX69"/>
                <a:gd fmla="*/ 301293 h 1239976" name="connsiteY69"/>
                <a:gd fmla="*/ 666461 w 1042264" name="connsiteX70"/>
                <a:gd fmla="*/ 198898 h 1239976" name="connsiteY70"/>
                <a:gd fmla="*/ 653798 w 1042264" name="connsiteX71"/>
                <a:gd fmla="*/ 191460 h 1239976" name="connsiteY71"/>
                <a:gd fmla="*/ 640442 w 1042264" name="connsiteX72"/>
                <a:gd fmla="*/ 197578 h 1239976" name="connsiteY72"/>
                <a:gd fmla="*/ 268388 w 1042264" name="connsiteX73"/>
                <a:gd fmla="*/ 389657 h 1239976" name="connsiteY73"/>
                <a:gd fmla="*/ 316472 w 1042264" name="connsiteX74"/>
                <a:gd fmla="*/ 408830 h 1239976" name="connsiteY74"/>
                <a:gd fmla="*/ 651437 w 1042264" name="connsiteX75"/>
                <a:gd fmla="*/ 233647 h 1239976" name="connsiteY75"/>
                <a:gd fmla="*/ 727863 w 1042264" name="connsiteX76"/>
                <a:gd fmla="*/ 317281 h 1239976" name="connsiteY76"/>
                <a:gd fmla="*/ 727863 w 1042264" name="connsiteX77"/>
                <a:gd fmla="*/ 381626 h 1239976" name="connsiteY77"/>
                <a:gd fmla="*/ 521399 w 1042264" name="connsiteX78"/>
                <a:gd fmla="*/ 588334 h 1239976" name="connsiteY78"/>
                <a:gd fmla="*/ 316472 w 1042264" name="connsiteX79"/>
                <a:gd fmla="*/ 408826 h 1239976" name="connsiteY79"/>
                <a:gd fmla="*/ 521141 w 1042264" name="connsiteX80"/>
                <a:gd fmla="*/ 715529 h 1239976" name="connsiteY80"/>
                <a:gd fmla="*/ 357028 w 1042264" name="connsiteX81"/>
                <a:gd fmla="*/ 683139 h 1239976" name="connsiteY81"/>
                <a:gd fmla="*/ 370286 w 1042264" name="connsiteX82"/>
                <a:gd fmla="*/ 677697 h 1239976" name="connsiteY82"/>
                <a:gd fmla="*/ 409741 w 1042264" name="connsiteX83"/>
                <a:gd fmla="*/ 618867 h 1239976" name="connsiteY83"/>
                <a:gd fmla="*/ 409741 w 1042264" name="connsiteX84"/>
                <a:gd fmla="*/ 592186 h 1239976" name="connsiteY84"/>
                <a:gd fmla="*/ 632427 w 1042264" name="connsiteX85"/>
                <a:gd fmla="*/ 592425 h 1239976" name="connsiteY85"/>
                <a:gd fmla="*/ 632427 w 1042264" name="connsiteX86"/>
                <a:gd fmla="*/ 618868 h 1239976" name="connsiteY86"/>
                <a:gd fmla="*/ 671875 w 1042264" name="connsiteX87"/>
                <a:gd fmla="*/ 677698 h 1239976" name="connsiteY87"/>
                <a:gd fmla="*/ 685178 w 1042264" name="connsiteX88"/>
                <a:gd fmla="*/ 683160 h 1239976" name="connsiteY88"/>
                <a:gd fmla="*/ 521141 w 1042264" name="connsiteX89"/>
                <a:gd fmla="*/ 715529 h 1239976"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239976" w="1042264">
                  <a:moveTo>
                    <a:pt x="753548" y="711039"/>
                  </a:moveTo>
                  <a:cubicBezTo>
                    <a:pt x="822055" y="735622"/>
                    <a:pt x="886874" y="763634"/>
                    <a:pt x="940543" y="807540"/>
                  </a:cubicBezTo>
                  <a:cubicBezTo>
                    <a:pt x="966247" y="827589"/>
                    <a:pt x="981534" y="858164"/>
                    <a:pt x="982148" y="890758"/>
                  </a:cubicBezTo>
                  <a:lnTo>
                    <a:pt x="1010065" y="1119620"/>
                  </a:lnTo>
                  <a:cubicBezTo>
                    <a:pt x="1012320" y="1136915"/>
                    <a:pt x="1004717" y="1154020"/>
                    <a:pt x="990369" y="1163935"/>
                  </a:cubicBezTo>
                  <a:cubicBezTo>
                    <a:pt x="963014" y="1181613"/>
                    <a:pt x="933603" y="1195883"/>
                    <a:pt x="902787" y="1206426"/>
                  </a:cubicBezTo>
                  <a:lnTo>
                    <a:pt x="902787" y="1239951"/>
                  </a:lnTo>
                  <a:cubicBezTo>
                    <a:pt x="939897" y="1228034"/>
                    <a:pt x="975303" y="1211350"/>
                    <a:pt x="1008118" y="1190316"/>
                  </a:cubicBezTo>
                  <a:cubicBezTo>
                    <a:pt x="1032375" y="1173760"/>
                    <a:pt x="1045322" y="1145016"/>
                    <a:pt x="1041648" y="1115877"/>
                  </a:cubicBezTo>
                  <a:lnTo>
                    <a:pt x="1013924" y="889277"/>
                  </a:lnTo>
                  <a:cubicBezTo>
                    <a:pt x="1012910" y="847549"/>
                    <a:pt x="993281" y="808463"/>
                    <a:pt x="960418" y="782729"/>
                  </a:cubicBezTo>
                  <a:cubicBezTo>
                    <a:pt x="902736" y="735537"/>
                    <a:pt x="834248" y="706145"/>
                    <a:pt x="762215" y="680404"/>
                  </a:cubicBezTo>
                  <a:lnTo>
                    <a:pt x="683954" y="648286"/>
                  </a:lnTo>
                  <a:cubicBezTo>
                    <a:pt x="671997" y="643416"/>
                    <a:pt x="664192" y="631776"/>
                    <a:pt x="664227" y="618865"/>
                  </a:cubicBezTo>
                  <a:lnTo>
                    <a:pt x="664227" y="571998"/>
                  </a:lnTo>
                  <a:cubicBezTo>
                    <a:pt x="724232" y="527103"/>
                    <a:pt x="759590" y="456571"/>
                    <a:pt x="759658" y="381630"/>
                  </a:cubicBezTo>
                  <a:lnTo>
                    <a:pt x="759658" y="335539"/>
                  </a:lnTo>
                  <a:cubicBezTo>
                    <a:pt x="767891" y="338935"/>
                    <a:pt x="776684" y="340775"/>
                    <a:pt x="785588" y="340964"/>
                  </a:cubicBezTo>
                  <a:cubicBezTo>
                    <a:pt x="794370" y="340964"/>
                    <a:pt x="801488" y="333845"/>
                    <a:pt x="801488" y="325064"/>
                  </a:cubicBezTo>
                  <a:cubicBezTo>
                    <a:pt x="801488" y="323356"/>
                    <a:pt x="801213" y="321661"/>
                    <a:pt x="800674" y="320041"/>
                  </a:cubicBezTo>
                  <a:lnTo>
                    <a:pt x="784572" y="271705"/>
                  </a:lnTo>
                  <a:cubicBezTo>
                    <a:pt x="777547" y="249642"/>
                    <a:pt x="771924" y="227158"/>
                    <a:pt x="767736" y="204386"/>
                  </a:cubicBezTo>
                  <a:cubicBezTo>
                    <a:pt x="752055" y="127510"/>
                    <a:pt x="701488" y="62310"/>
                    <a:pt x="630932" y="27995"/>
                  </a:cubicBezTo>
                  <a:cubicBezTo>
                    <a:pt x="619616" y="22098"/>
                    <a:pt x="605938" y="23106"/>
                    <a:pt x="595607" y="30596"/>
                  </a:cubicBezTo>
                  <a:lnTo>
                    <a:pt x="590809" y="23478"/>
                  </a:lnTo>
                  <a:cubicBezTo>
                    <a:pt x="584298" y="13412"/>
                    <a:pt x="573994" y="6407"/>
                    <a:pt x="562240" y="4053"/>
                  </a:cubicBezTo>
                  <a:cubicBezTo>
                    <a:pt x="439164" y="-19088"/>
                    <a:pt x="320482" y="59043"/>
                    <a:pt x="280041" y="182810"/>
                  </a:cubicBezTo>
                  <a:cubicBezTo>
                    <a:pt x="273111" y="204394"/>
                    <a:pt x="269570" y="226921"/>
                    <a:pt x="269547" y="249590"/>
                  </a:cubicBezTo>
                  <a:lnTo>
                    <a:pt x="269399" y="273348"/>
                  </a:lnTo>
                  <a:cubicBezTo>
                    <a:pt x="269286" y="295582"/>
                    <a:pt x="264704" y="317569"/>
                    <a:pt x="255920" y="337995"/>
                  </a:cubicBezTo>
                  <a:lnTo>
                    <a:pt x="226308" y="407127"/>
                  </a:lnTo>
                  <a:cubicBezTo>
                    <a:pt x="222848" y="415198"/>
                    <a:pt x="226587" y="424545"/>
                    <a:pt x="234657" y="428005"/>
                  </a:cubicBezTo>
                  <a:cubicBezTo>
                    <a:pt x="236637" y="428854"/>
                    <a:pt x="238767" y="429291"/>
                    <a:pt x="240920" y="429291"/>
                  </a:cubicBezTo>
                  <a:cubicBezTo>
                    <a:pt x="242159" y="429293"/>
                    <a:pt x="243394" y="429147"/>
                    <a:pt x="244600" y="428857"/>
                  </a:cubicBezTo>
                  <a:cubicBezTo>
                    <a:pt x="247258" y="428221"/>
                    <a:pt x="262384" y="424564"/>
                    <a:pt x="285571" y="417980"/>
                  </a:cubicBezTo>
                  <a:cubicBezTo>
                    <a:pt x="295125" y="479368"/>
                    <a:pt x="328272" y="534598"/>
                    <a:pt x="377949" y="571906"/>
                  </a:cubicBezTo>
                  <a:lnTo>
                    <a:pt x="377949" y="618865"/>
                  </a:lnTo>
                  <a:cubicBezTo>
                    <a:pt x="377981" y="631774"/>
                    <a:pt x="370176" y="643411"/>
                    <a:pt x="358221" y="648280"/>
                  </a:cubicBezTo>
                  <a:lnTo>
                    <a:pt x="279432" y="680620"/>
                  </a:lnTo>
                  <a:cubicBezTo>
                    <a:pt x="207624" y="706308"/>
                    <a:pt x="139389" y="735634"/>
                    <a:pt x="82091" y="782512"/>
                  </a:cubicBezTo>
                  <a:cubicBezTo>
                    <a:pt x="49090" y="808259"/>
                    <a:pt x="29359" y="847435"/>
                    <a:pt x="28312" y="889277"/>
                  </a:cubicBezTo>
                  <a:lnTo>
                    <a:pt x="603" y="1115995"/>
                  </a:lnTo>
                  <a:cubicBezTo>
                    <a:pt x="-3028" y="1145105"/>
                    <a:pt x="9929" y="1173799"/>
                    <a:pt x="34167" y="1190324"/>
                  </a:cubicBezTo>
                  <a:cubicBezTo>
                    <a:pt x="67010" y="1211365"/>
                    <a:pt x="102444" y="1228055"/>
                    <a:pt x="139583" y="1239977"/>
                  </a:cubicBezTo>
                  <a:lnTo>
                    <a:pt x="139583" y="1206452"/>
                  </a:lnTo>
                  <a:cubicBezTo>
                    <a:pt x="108736" y="1195904"/>
                    <a:pt x="79292" y="1181625"/>
                    <a:pt x="51909" y="1163935"/>
                  </a:cubicBezTo>
                  <a:cubicBezTo>
                    <a:pt x="37582" y="1154053"/>
                    <a:pt x="29971" y="1136997"/>
                    <a:pt x="32182" y="1119733"/>
                  </a:cubicBezTo>
                  <a:lnTo>
                    <a:pt x="59968" y="892364"/>
                  </a:lnTo>
                  <a:lnTo>
                    <a:pt x="60084" y="890774"/>
                  </a:lnTo>
                  <a:cubicBezTo>
                    <a:pt x="60726" y="858069"/>
                    <a:pt x="76114" y="827406"/>
                    <a:pt x="101953" y="807346"/>
                  </a:cubicBezTo>
                  <a:cubicBezTo>
                    <a:pt x="155390" y="763622"/>
                    <a:pt x="220139" y="735655"/>
                    <a:pt x="288619" y="711080"/>
                  </a:cubicBezTo>
                  <a:lnTo>
                    <a:pt x="321691" y="699486"/>
                  </a:lnTo>
                  <a:cubicBezTo>
                    <a:pt x="364708" y="729150"/>
                    <a:pt x="439883" y="747345"/>
                    <a:pt x="521130" y="747345"/>
                  </a:cubicBezTo>
                  <a:cubicBezTo>
                    <a:pt x="602346" y="747345"/>
                    <a:pt x="677514" y="729155"/>
                    <a:pt x="720532" y="699486"/>
                  </a:cubicBezTo>
                  <a:close/>
                  <a:moveTo>
                    <a:pt x="285149" y="350529"/>
                  </a:moveTo>
                  <a:cubicBezTo>
                    <a:pt x="295613" y="326205"/>
                    <a:pt x="301075" y="300025"/>
                    <a:pt x="301208" y="273545"/>
                  </a:cubicBezTo>
                  <a:lnTo>
                    <a:pt x="301356" y="249795"/>
                  </a:lnTo>
                  <a:cubicBezTo>
                    <a:pt x="301356" y="230411"/>
                    <a:pt x="304366" y="211145"/>
                    <a:pt x="310276" y="192685"/>
                  </a:cubicBezTo>
                  <a:cubicBezTo>
                    <a:pt x="341709" y="96448"/>
                    <a:pt x="425711" y="31792"/>
                    <a:pt x="519286" y="31792"/>
                  </a:cubicBezTo>
                  <a:cubicBezTo>
                    <a:pt x="531732" y="31814"/>
                    <a:pt x="544152" y="32991"/>
                    <a:pt x="556381" y="35309"/>
                  </a:cubicBezTo>
                  <a:cubicBezTo>
                    <a:pt x="559740" y="36147"/>
                    <a:pt x="562632" y="38276"/>
                    <a:pt x="564432" y="41233"/>
                  </a:cubicBezTo>
                  <a:lnTo>
                    <a:pt x="578617" y="62288"/>
                  </a:lnTo>
                  <a:cubicBezTo>
                    <a:pt x="583522" y="69572"/>
                    <a:pt x="593402" y="71501"/>
                    <a:pt x="600686" y="66595"/>
                  </a:cubicBezTo>
                  <a:cubicBezTo>
                    <a:pt x="600929" y="66432"/>
                    <a:pt x="601169" y="66260"/>
                    <a:pt x="601403" y="66083"/>
                  </a:cubicBezTo>
                  <a:lnTo>
                    <a:pt x="614204" y="56404"/>
                  </a:lnTo>
                  <a:cubicBezTo>
                    <a:pt x="614714" y="55970"/>
                    <a:pt x="615419" y="55847"/>
                    <a:pt x="616045" y="56086"/>
                  </a:cubicBezTo>
                  <a:cubicBezTo>
                    <a:pt x="678314" y="85679"/>
                    <a:pt x="722971" y="142915"/>
                    <a:pt x="736529" y="210512"/>
                  </a:cubicBezTo>
                  <a:lnTo>
                    <a:pt x="736537" y="210512"/>
                  </a:lnTo>
                  <a:cubicBezTo>
                    <a:pt x="740976" y="234617"/>
                    <a:pt x="746943" y="258413"/>
                    <a:pt x="754400" y="281760"/>
                  </a:cubicBezTo>
                  <a:lnTo>
                    <a:pt x="760907" y="301293"/>
                  </a:lnTo>
                  <a:cubicBezTo>
                    <a:pt x="727267" y="282242"/>
                    <a:pt x="687665" y="232701"/>
                    <a:pt x="666461" y="198898"/>
                  </a:cubicBezTo>
                  <a:cubicBezTo>
                    <a:pt x="663707" y="194501"/>
                    <a:pt x="658980" y="191725"/>
                    <a:pt x="653798" y="191460"/>
                  </a:cubicBezTo>
                  <a:cubicBezTo>
                    <a:pt x="648607" y="191159"/>
                    <a:pt x="643605" y="193450"/>
                    <a:pt x="640442" y="197578"/>
                  </a:cubicBezTo>
                  <a:cubicBezTo>
                    <a:pt x="560899" y="299840"/>
                    <a:pt x="348501" y="367205"/>
                    <a:pt x="268388" y="389657"/>
                  </a:cubicBezTo>
                  <a:close/>
                  <a:moveTo>
                    <a:pt x="316472" y="408830"/>
                  </a:moveTo>
                  <a:cubicBezTo>
                    <a:pt x="409980" y="380076"/>
                    <a:pt x="570463" y="320874"/>
                    <a:pt x="651437" y="233647"/>
                  </a:cubicBezTo>
                  <a:cubicBezTo>
                    <a:pt x="672682" y="265115"/>
                    <a:pt x="698432" y="293292"/>
                    <a:pt x="727863" y="317281"/>
                  </a:cubicBezTo>
                  <a:lnTo>
                    <a:pt x="727863" y="381626"/>
                  </a:lnTo>
                  <a:cubicBezTo>
                    <a:pt x="727930" y="495721"/>
                    <a:pt x="635492" y="588267"/>
                    <a:pt x="521399" y="588334"/>
                  </a:cubicBezTo>
                  <a:cubicBezTo>
                    <a:pt x="417723" y="588396"/>
                    <a:pt x="330062" y="511607"/>
                    <a:pt x="316472" y="408826"/>
                  </a:cubicBezTo>
                  <a:close/>
                  <a:moveTo>
                    <a:pt x="521141" y="715529"/>
                  </a:moveTo>
                  <a:cubicBezTo>
                    <a:pt x="464722" y="716919"/>
                    <a:pt x="408689" y="705860"/>
                    <a:pt x="357028" y="683139"/>
                  </a:cubicBezTo>
                  <a:lnTo>
                    <a:pt x="370286" y="677697"/>
                  </a:lnTo>
                  <a:cubicBezTo>
                    <a:pt x="394191" y="667953"/>
                    <a:pt x="409799" y="644682"/>
                    <a:pt x="409741" y="618867"/>
                  </a:cubicBezTo>
                  <a:lnTo>
                    <a:pt x="409741" y="592186"/>
                  </a:lnTo>
                  <a:cubicBezTo>
                    <a:pt x="479294" y="629362"/>
                    <a:pt x="562795" y="629451"/>
                    <a:pt x="632427" y="592425"/>
                  </a:cubicBezTo>
                  <a:lnTo>
                    <a:pt x="632427" y="618868"/>
                  </a:lnTo>
                  <a:cubicBezTo>
                    <a:pt x="632371" y="644680"/>
                    <a:pt x="647974" y="667950"/>
                    <a:pt x="671875" y="677698"/>
                  </a:cubicBezTo>
                  <a:lnTo>
                    <a:pt x="685178" y="683160"/>
                  </a:lnTo>
                  <a:cubicBezTo>
                    <a:pt x="633540" y="705865"/>
                    <a:pt x="577534" y="716917"/>
                    <a:pt x="521141" y="715529"/>
                  </a:cubicBezTo>
                  <a:close/>
                </a:path>
              </a:pathLst>
            </a:custGeom>
            <a:solidFill>
              <a:schemeClr val="accent3"/>
            </a:solidFill>
            <a:ln cap="flat" w="15875">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4447BE3C-12D1-4334-8615-4B64DCB01BC6}"/>
                </a:ext>
              </a:extLst>
            </p:cNvPr>
            <p:cNvSpPr/>
            <p:nvPr/>
          </p:nvSpPr>
          <p:spPr>
            <a:xfrm>
              <a:off x="6716605" y="3880198"/>
              <a:ext cx="922195" cy="508799"/>
            </a:xfrm>
            <a:custGeom>
              <a:avLst/>
              <a:gdLst>
                <a:gd fmla="*/ 810895 w 922195" name="connsiteX0"/>
                <a:gd fmla="*/ 56286 h 508799" name="connsiteY0"/>
                <a:gd fmla="*/ 754293 w 922195" name="connsiteX1"/>
                <a:gd fmla="*/ 0 h 508799" name="connsiteY1"/>
                <a:gd fmla="*/ 754136 w 922195" name="connsiteX2"/>
                <a:gd fmla="*/ 0 h 508799" name="connsiteY2"/>
                <a:gd fmla="*/ 167586 w 922195" name="connsiteX3"/>
                <a:gd fmla="*/ 0 h 508799" name="connsiteY3"/>
                <a:gd fmla="*/ 111300 w 922195" name="connsiteX4"/>
                <a:gd fmla="*/ 56286 h 508799" name="connsiteY4"/>
                <a:gd fmla="*/ 111300 w 922195" name="connsiteX5"/>
                <a:gd fmla="*/ 416420 h 508799" name="connsiteY5"/>
                <a:gd fmla="*/ 0 w 922195" name="connsiteX6"/>
                <a:gd fmla="*/ 416420 h 508799" name="connsiteY6"/>
                <a:gd fmla="*/ 0 w 922195" name="connsiteX7"/>
                <a:gd fmla="*/ 452577 h 508799" name="connsiteY7"/>
                <a:gd fmla="*/ 56284 w 922195" name="connsiteX8"/>
                <a:gd fmla="*/ 508799 h 508799" name="connsiteY8"/>
                <a:gd fmla="*/ 865971 w 922195" name="connsiteX9"/>
                <a:gd fmla="*/ 508799 h 508799" name="connsiteY9"/>
                <a:gd fmla="*/ 922195 w 922195" name="connsiteX10"/>
                <a:gd fmla="*/ 452513 h 508799" name="connsiteY10"/>
                <a:gd fmla="*/ 922195 w 922195" name="connsiteX11"/>
                <a:gd fmla="*/ 416420 h 508799" name="connsiteY11"/>
                <a:gd fmla="*/ 810895 w 922195" name="connsiteX12"/>
                <a:gd fmla="*/ 416420 h 508799" name="connsiteY12"/>
                <a:gd fmla="*/ 890395 w 922195" name="connsiteX13"/>
                <a:gd fmla="*/ 448220 h 508799" name="connsiteY13"/>
                <a:gd fmla="*/ 890395 w 922195" name="connsiteX14"/>
                <a:gd fmla="*/ 452453 h 508799" name="connsiteY14"/>
                <a:gd fmla="*/ 865909 w 922195" name="connsiteX15"/>
                <a:gd fmla="*/ 476999 h 508799" name="connsiteY15"/>
                <a:gd fmla="*/ 56346 w 922195" name="connsiteX16"/>
                <a:gd fmla="*/ 476999 h 508799" name="connsiteY16"/>
                <a:gd fmla="*/ 31797 w 922195" name="connsiteX17"/>
                <a:gd fmla="*/ 452513 h 508799" name="connsiteY17"/>
                <a:gd fmla="*/ 31797 w 922195" name="connsiteX18"/>
                <a:gd fmla="*/ 448220 h 508799" name="connsiteY18"/>
                <a:gd fmla="*/ 143097 w 922195" name="connsiteX19"/>
                <a:gd fmla="*/ 448220 h 508799" name="connsiteY19"/>
                <a:gd fmla="*/ 143097 w 922195" name="connsiteX20"/>
                <a:gd fmla="*/ 56286 h 508799" name="connsiteY20"/>
                <a:gd fmla="*/ 167583 w 922195" name="connsiteX21"/>
                <a:gd fmla="*/ 31800 h 508799" name="connsiteY21"/>
                <a:gd fmla="*/ 754609 w 922195" name="connsiteX22"/>
                <a:gd fmla="*/ 31800 h 508799" name="connsiteY22"/>
                <a:gd fmla="*/ 779095 w 922195" name="connsiteX23"/>
                <a:gd fmla="*/ 56286 h 508799" name="connsiteY23"/>
                <a:gd fmla="*/ 779095 w 922195" name="connsiteX24"/>
                <a:gd fmla="*/ 448220 h 50879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508799" w="922195">
                  <a:moveTo>
                    <a:pt x="810895" y="56286"/>
                  </a:moveTo>
                  <a:cubicBezTo>
                    <a:pt x="810808" y="25113"/>
                    <a:pt x="785466" y="-87"/>
                    <a:pt x="754293" y="0"/>
                  </a:cubicBezTo>
                  <a:cubicBezTo>
                    <a:pt x="754240" y="0"/>
                    <a:pt x="754188" y="0"/>
                    <a:pt x="754136" y="0"/>
                  </a:cubicBezTo>
                  <a:lnTo>
                    <a:pt x="167586" y="0"/>
                  </a:lnTo>
                  <a:cubicBezTo>
                    <a:pt x="136514" y="34"/>
                    <a:pt x="111333" y="25214"/>
                    <a:pt x="111300" y="56286"/>
                  </a:cubicBezTo>
                  <a:lnTo>
                    <a:pt x="111300" y="416420"/>
                  </a:lnTo>
                  <a:lnTo>
                    <a:pt x="0" y="416420"/>
                  </a:lnTo>
                  <a:lnTo>
                    <a:pt x="0" y="452577"/>
                  </a:lnTo>
                  <a:cubicBezTo>
                    <a:pt x="208" y="483564"/>
                    <a:pt x="25295" y="508624"/>
                    <a:pt x="56284" y="508799"/>
                  </a:cubicBezTo>
                  <a:lnTo>
                    <a:pt x="865971" y="508799"/>
                  </a:lnTo>
                  <a:cubicBezTo>
                    <a:pt x="896960" y="508591"/>
                    <a:pt x="922022" y="483502"/>
                    <a:pt x="922195" y="452513"/>
                  </a:cubicBezTo>
                  <a:lnTo>
                    <a:pt x="922195" y="416420"/>
                  </a:lnTo>
                  <a:lnTo>
                    <a:pt x="810895" y="416420"/>
                  </a:lnTo>
                  <a:close/>
                  <a:moveTo>
                    <a:pt x="890395" y="448220"/>
                  </a:moveTo>
                  <a:lnTo>
                    <a:pt x="890395" y="452453"/>
                  </a:lnTo>
                  <a:cubicBezTo>
                    <a:pt x="890312" y="465952"/>
                    <a:pt x="879408" y="476883"/>
                    <a:pt x="865909" y="476999"/>
                  </a:cubicBezTo>
                  <a:lnTo>
                    <a:pt x="56346" y="476999"/>
                  </a:lnTo>
                  <a:cubicBezTo>
                    <a:pt x="42847" y="476917"/>
                    <a:pt x="31914" y="466012"/>
                    <a:pt x="31797" y="452513"/>
                  </a:cubicBezTo>
                  <a:lnTo>
                    <a:pt x="31797" y="448220"/>
                  </a:lnTo>
                  <a:lnTo>
                    <a:pt x="143097" y="448220"/>
                  </a:lnTo>
                  <a:lnTo>
                    <a:pt x="143097" y="56286"/>
                  </a:lnTo>
                  <a:cubicBezTo>
                    <a:pt x="143112" y="42770"/>
                    <a:pt x="154066" y="31816"/>
                    <a:pt x="167583" y="31800"/>
                  </a:cubicBezTo>
                  <a:lnTo>
                    <a:pt x="754609" y="31800"/>
                  </a:lnTo>
                  <a:cubicBezTo>
                    <a:pt x="768126" y="31816"/>
                    <a:pt x="779079" y="42770"/>
                    <a:pt x="779095" y="56286"/>
                  </a:cubicBezTo>
                  <a:lnTo>
                    <a:pt x="779095" y="448220"/>
                  </a:lnTo>
                  <a:close/>
                </a:path>
              </a:pathLst>
            </a:custGeom>
            <a:solidFill>
              <a:schemeClr val="accent3"/>
            </a:solidFill>
            <a:ln cap="flat" w="15875">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FE139D76-E609-4DF5-9A04-33C363A8A9E9}"/>
                </a:ext>
              </a:extLst>
            </p:cNvPr>
            <p:cNvSpPr/>
            <p:nvPr/>
          </p:nvSpPr>
          <p:spPr>
            <a:xfrm>
              <a:off x="6983756" y="4039675"/>
              <a:ext cx="111617" cy="178397"/>
            </a:xfrm>
            <a:custGeom>
              <a:avLst/>
              <a:gdLst>
                <a:gd fmla="*/ 89199 w 111617" name="connsiteX0"/>
                <a:gd fmla="*/ 0 h 178397" name="connsiteY0"/>
                <a:gd fmla="*/ 0 w 111617" name="connsiteX1"/>
                <a:gd fmla="*/ 89199 h 178397" name="connsiteY1"/>
                <a:gd fmla="*/ 89199 w 111617" name="connsiteX2"/>
                <a:gd fmla="*/ 178398 h 178397" name="connsiteY2"/>
                <a:gd fmla="*/ 111618 w 111617" name="connsiteX3"/>
                <a:gd fmla="*/ 155979 h 178397" name="connsiteY3"/>
                <a:gd fmla="*/ 44997 w 111617" name="connsiteX4"/>
                <a:gd fmla="*/ 89199 h 178397" name="connsiteY4"/>
                <a:gd fmla="*/ 111618 w 111617" name="connsiteX5"/>
                <a:gd fmla="*/ 22419 h 178397" name="connsiteY5"/>
                <a:gd fmla="*/ 89199 w 111617" name="connsiteX6"/>
                <a:gd fmla="*/ 0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89199" y="0"/>
                  </a:moveTo>
                  <a:lnTo>
                    <a:pt x="0" y="89199"/>
                  </a:lnTo>
                  <a:lnTo>
                    <a:pt x="89199" y="178398"/>
                  </a:lnTo>
                  <a:lnTo>
                    <a:pt x="111618" y="155979"/>
                  </a:lnTo>
                  <a:lnTo>
                    <a:pt x="44997" y="89199"/>
                  </a:lnTo>
                  <a:lnTo>
                    <a:pt x="111618" y="22419"/>
                  </a:lnTo>
                  <a:lnTo>
                    <a:pt x="89199" y="0"/>
                  </a:lnTo>
                  <a:close/>
                </a:path>
              </a:pathLst>
            </a:custGeom>
            <a:solidFill>
              <a:schemeClr val="accent3"/>
            </a:solidFill>
            <a:ln cap="flat" w="15875">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D5688D15-0014-4F9A-A9BF-75D19882BE19}"/>
                </a:ext>
              </a:extLst>
            </p:cNvPr>
            <p:cNvSpPr/>
            <p:nvPr/>
          </p:nvSpPr>
          <p:spPr>
            <a:xfrm>
              <a:off x="7259461" y="4039675"/>
              <a:ext cx="111617" cy="178397"/>
            </a:xfrm>
            <a:custGeom>
              <a:avLst/>
              <a:gdLst>
                <a:gd fmla="*/ 0 w 111617" name="connsiteX0"/>
                <a:gd fmla="*/ 22419 h 178397" name="connsiteY0"/>
                <a:gd fmla="*/ 66621 w 111617" name="connsiteX1"/>
                <a:gd fmla="*/ 89199 h 178397" name="connsiteY1"/>
                <a:gd fmla="*/ 0 w 111617" name="connsiteX2"/>
                <a:gd fmla="*/ 155979 h 178397" name="connsiteY2"/>
                <a:gd fmla="*/ 22419 w 111617" name="connsiteX3"/>
                <a:gd fmla="*/ 178398 h 178397" name="connsiteY3"/>
                <a:gd fmla="*/ 111618 w 111617" name="connsiteX4"/>
                <a:gd fmla="*/ 89199 h 178397" name="connsiteY4"/>
                <a:gd fmla="*/ 22419 w 111617" name="connsiteX5"/>
                <a:gd fmla="*/ 0 h 178397" name="connsiteY5"/>
                <a:gd fmla="*/ 0 w 111617" name="connsiteX6"/>
                <a:gd fmla="*/ 22419 h 17839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8397" w="111617">
                  <a:moveTo>
                    <a:pt x="0" y="22419"/>
                  </a:moveTo>
                  <a:lnTo>
                    <a:pt x="66621" y="89199"/>
                  </a:lnTo>
                  <a:lnTo>
                    <a:pt x="0" y="155979"/>
                  </a:lnTo>
                  <a:lnTo>
                    <a:pt x="22419" y="178398"/>
                  </a:lnTo>
                  <a:lnTo>
                    <a:pt x="111618" y="89199"/>
                  </a:lnTo>
                  <a:lnTo>
                    <a:pt x="22419" y="0"/>
                  </a:lnTo>
                  <a:lnTo>
                    <a:pt x="0" y="22419"/>
                  </a:lnTo>
                  <a:close/>
                </a:path>
              </a:pathLst>
            </a:custGeom>
            <a:solidFill>
              <a:schemeClr val="accent3"/>
            </a:solidFill>
            <a:ln cap="flat" w="15875">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D1D2C266-565E-4047-A95F-A73C602A03FF}"/>
                </a:ext>
              </a:extLst>
            </p:cNvPr>
            <p:cNvSpPr/>
            <p:nvPr/>
          </p:nvSpPr>
          <p:spPr>
            <a:xfrm>
              <a:off x="7125266" y="4036972"/>
              <a:ext cx="103826" cy="192230"/>
            </a:xfrm>
            <a:custGeom>
              <a:avLst/>
              <a:gdLst>
                <a:gd fmla="*/ 0 w 103826" name="connsiteX0"/>
                <a:gd fmla="*/ 179988 h 192230" name="connsiteY0"/>
                <a:gd fmla="*/ 29415 w 103826" name="connsiteX1"/>
                <a:gd fmla="*/ 192231 h 192230" name="connsiteY1"/>
                <a:gd fmla="*/ 103827 w 103826" name="connsiteX2"/>
                <a:gd fmla="*/ 12243 h 192230" name="connsiteY2"/>
                <a:gd fmla="*/ 74571 w 103826" name="connsiteX3"/>
                <a:gd fmla="*/ 0 h 192230" name="connsiteY3"/>
                <a:gd fmla="*/ 0 w 103826" name="connsiteX4"/>
                <a:gd fmla="*/ 179988 h 19223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92230" w="103826">
                  <a:moveTo>
                    <a:pt x="0" y="179988"/>
                  </a:moveTo>
                  <a:lnTo>
                    <a:pt x="29415" y="192231"/>
                  </a:lnTo>
                  <a:lnTo>
                    <a:pt x="103827" y="12243"/>
                  </a:lnTo>
                  <a:lnTo>
                    <a:pt x="74571" y="0"/>
                  </a:lnTo>
                  <a:lnTo>
                    <a:pt x="0" y="179988"/>
                  </a:lnTo>
                  <a:close/>
                </a:path>
              </a:pathLst>
            </a:custGeom>
            <a:solidFill>
              <a:schemeClr val="accent2"/>
            </a:solidFill>
            <a:ln cap="flat" w="15875">
              <a:noFill/>
              <a:prstDash val="solid"/>
              <a:miter/>
            </a:ln>
          </p:spPr>
          <p:txBody>
            <a:bodyPr anchor="ctr" rtlCol="0"/>
            <a:lstStyle/>
            <a:p>
              <a:endParaRPr lang="en-GB"/>
            </a:p>
          </p:txBody>
        </p:sp>
      </p:grpSp>
      <p:pic>
        <p:nvPicPr>
          <p:cNvPr descr="Logo, company name  Description automatically generated" id="20" name="Picture 19">
            <a:extLst>
              <a:ext uri="{FF2B5EF4-FFF2-40B4-BE49-F238E27FC236}">
                <a16:creationId xmlns:a16="http://schemas.microsoft.com/office/drawing/2014/main" id="{A00EF0BA-9B43-4119-BED7-FB702088A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5364" y="4958051"/>
            <a:ext cx="3115956" cy="948785"/>
          </a:xfrm>
          <a:prstGeom prst="rect">
            <a:avLst/>
          </a:prstGeom>
        </p:spPr>
      </p:pic>
      <p:sp>
        <p:nvSpPr>
          <p:cNvPr id="21" name="TextBox 20">
            <a:extLst>
              <a:ext uri="{FF2B5EF4-FFF2-40B4-BE49-F238E27FC236}">
                <a16:creationId xmlns:a16="http://schemas.microsoft.com/office/drawing/2014/main" id="{C4678B32-CB67-4A1F-BCDD-AE72B06FDC5D}"/>
              </a:ext>
            </a:extLst>
          </p:cNvPr>
          <p:cNvSpPr txBox="1"/>
          <p:nvPr/>
        </p:nvSpPr>
        <p:spPr>
          <a:xfrm>
            <a:off x="-7260613" y="5939617"/>
            <a:ext cx="4584526" cy="479208"/>
          </a:xfrm>
          <a:prstGeom prst="rect">
            <a:avLst/>
          </a:prstGeom>
          <a:noFill/>
        </p:spPr>
        <p:txBody>
          <a:bodyPr rtlCol="0" wrap="square">
            <a:spAutoFit/>
          </a:bodyPr>
          <a:lstStyle/>
          <a:p txid="b2a2235bd6cbc8405e1fc9db310773cc">
            <a:pPr algn="ctr">
              <a:buClr>
                <a:srgbClr val="008CCF"/>
              </a:buClr>
            </a:pPr>
            <a:r>
              <a:rPr lang="es-ES" sz="2400"/>
              <a:t>Bien public mondial</a:t>
            </a:r>
          </a:p>
        </p:txBody>
      </p:sp>
      <p:pic>
        <p:nvPicPr>
          <p:cNvPr descr="Arrow: Slight curve with solid fill" id="38" name="Graphic 37">
            <a:extLst>
              <a:ext uri="{FF2B5EF4-FFF2-40B4-BE49-F238E27FC236}">
                <a16:creationId xmlns:a16="http://schemas.microsoft.com/office/drawing/2014/main" id="{0B65B321-4BD1-4CF9-9DE9-AC28F4A4A5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rot="6489817">
            <a:off x="-5551954" y="2459070"/>
            <a:ext cx="577221" cy="587476"/>
          </a:xfrm>
          <a:prstGeom prst="rect">
            <a:avLst/>
          </a:prstGeom>
        </p:spPr>
      </p:pic>
      <p:sp>
        <p:nvSpPr>
          <p:cNvPr id="41" name="TextBox 40">
            <a:extLst>
              <a:ext uri="{FF2B5EF4-FFF2-40B4-BE49-F238E27FC236}">
                <a16:creationId xmlns:a16="http://schemas.microsoft.com/office/drawing/2014/main" id="{1F242A5C-F2AF-47F0-BF17-7D9E697C2271}"/>
              </a:ext>
            </a:extLst>
          </p:cNvPr>
          <p:cNvSpPr txBox="1"/>
          <p:nvPr/>
        </p:nvSpPr>
        <p:spPr>
          <a:xfrm>
            <a:off x="2340549" y="2835565"/>
            <a:ext cx="3972025" cy="830997"/>
          </a:xfrm>
          <a:prstGeom prst="rect">
            <a:avLst/>
          </a:prstGeom>
          <a:noFill/>
        </p:spPr>
        <p:txBody>
          <a:bodyPr rtlCol="0" wrap="square">
            <a:spAutoFit/>
          </a:bodyPr>
          <a:lstStyle/>
          <a:p txid="21b9a91fb59ccc4b782742388188eea9">
            <a:pPr algn="l" indent="-342900" marL="342900">
              <a:buClr>
                <a:srgbClr val="FF8F02"/>
              </a:buClr>
              <a:buFont charset="-79" pitchFamily="2" typeface="Rubik"/>
              <a:buChar char="•"/>
            </a:pPr>
            <a:r>
              <a:rPr dirty="0" err="1" lang="es-ES" sz="2400"/>
              <a:t>Meilleures </a:t>
            </a:r>
            <a:r>
              <a:rPr dirty="0" lang="es-ES" sz="2400"/>
            </a:r>
            <a:r>
              <a:rPr dirty="0" err="1" lang="es-ES" sz="2400"/>
              <a:t>pratiques</a:t>
            </a:r>
            <a:r>
              <a:rPr dirty="0" lang="es-ES" sz="2400"/>
              <a:t> </a:t>
            </a:r>
            <a:r>
              <a:rPr dirty="0" err="1" lang="es-ES" sz="2400"/>
              <a:t/>
            </a:r>
            <a:r>
              <a:rPr dirty="0" lang="es-ES" sz="2400"/>
            </a:r>
            <a:r>
              <a:rPr dirty="0" err="1" lang="es-ES" sz="2400"/>
              <a:t>grâce à l'intervention</a:t>
            </a:r>
            <a:endParaRPr dirty="0" lang="es-ES" sz="2400"/>
          </a:p>
        </p:txBody>
      </p:sp>
      <p:sp>
        <p:nvSpPr>
          <p:cNvPr id="42" name="TextBox 41">
            <a:extLst>
              <a:ext uri="{FF2B5EF4-FFF2-40B4-BE49-F238E27FC236}">
                <a16:creationId xmlns:a16="http://schemas.microsoft.com/office/drawing/2014/main" id="{0C4E31FB-DBE9-47B9-9B60-CA4BFFF0A88A}"/>
              </a:ext>
            </a:extLst>
          </p:cNvPr>
          <p:cNvSpPr txBox="1"/>
          <p:nvPr/>
        </p:nvSpPr>
        <p:spPr>
          <a:xfrm>
            <a:off x="2340549" y="3726802"/>
            <a:ext cx="3972025" cy="830997"/>
          </a:xfrm>
          <a:prstGeom prst="rect">
            <a:avLst/>
          </a:prstGeom>
          <a:noFill/>
        </p:spPr>
        <p:txBody>
          <a:bodyPr rtlCol="0" wrap="square">
            <a:spAutoFit/>
          </a:bodyPr>
          <a:lstStyle/>
          <a:p txid="cf24c52c7f31c8ae81eec1872dc4d868">
            <a:pPr algn="l" indent="-342900" marL="342900">
              <a:buClr>
                <a:srgbClr val="FF8F02"/>
              </a:buClr>
              <a:buFont charset="-79" pitchFamily="2" typeface="Rubik"/>
              <a:buChar char="•"/>
            </a:pPr>
            <a:r>
              <a:rPr dirty="0" err="1" lang="es-ES" sz="2400"/>
              <a:t>Évaluer les mises en œuvre de DHIS2</a:t>
            </a:r>
            <a:r>
              <a:rPr dirty="0" lang="es-ES" sz="2400"/>
            </a:r>
            <a:r>
              <a:rPr dirty="0" err="1" lang="es-ES" sz="2400"/>
            </a:r>
            <a:r>
              <a:rPr dirty="0" lang="es-ES" sz="2400"/>
              <a:t> </a:t>
            </a:r>
            <a:r>
              <a:rPr lang="es-ES" sz="2400"/>
            </a:r>
            <a:r>
              <a:rPr dirty="0" lang="es-ES" sz="2400"/>
            </a:r>
            <a:r>
              <a:rPr lang="es-ES" sz="2400"/>
            </a:r>
            <a:endParaRPr dirty="0" lang="es-ES" sz="2400"/>
          </a:p>
        </p:txBody>
      </p:sp>
      <p:sp>
        <p:nvSpPr>
          <p:cNvPr id="43" name="TextBox 42">
            <a:extLst>
              <a:ext uri="{FF2B5EF4-FFF2-40B4-BE49-F238E27FC236}">
                <a16:creationId xmlns:a16="http://schemas.microsoft.com/office/drawing/2014/main" id="{43DF4EBC-C4B1-4943-9C86-38804398B12F}"/>
              </a:ext>
            </a:extLst>
          </p:cNvPr>
          <p:cNvSpPr txBox="1"/>
          <p:nvPr/>
        </p:nvSpPr>
        <p:spPr>
          <a:xfrm>
            <a:off x="2340549" y="4618039"/>
            <a:ext cx="3972025" cy="830997"/>
          </a:xfrm>
          <a:prstGeom prst="rect">
            <a:avLst/>
          </a:prstGeom>
          <a:noFill/>
        </p:spPr>
        <p:txBody>
          <a:bodyPr rtlCol="0" wrap="square">
            <a:spAutoFit/>
          </a:bodyPr>
          <a:lstStyle/>
          <a:p txid="6f542ae2c16e2fd9607dd1b48b2598f1">
            <a:pPr algn="l" indent="-342900" marL="342900">
              <a:buClr>
                <a:srgbClr val="FF8F02"/>
              </a:buClr>
              <a:buFont charset="-79" pitchFamily="2" typeface="Rubik"/>
              <a:buChar char="•"/>
            </a:pPr>
            <a:r>
              <a:rPr dirty="0" lang="es-ES" sz="2400"/>
              <a:t>Explorer de nouveaux </a:t>
            </a:r>
            <a:r>
              <a:rPr dirty="0" err="1" lang="es-ES" sz="2400"/>
              <a:t>domaines</a:t>
            </a:r>
            <a:r>
              <a:rPr dirty="0" lang="es-ES" sz="2400"/>
              <a:t> </a:t>
            </a:r>
            <a:r>
              <a:rPr dirty="0" err="1" lang="es-ES" sz="2400"/>
              <a:t>et défis</a:t>
            </a:r>
            <a:endParaRPr dirty="0" lang="es-ES" sz="2400"/>
          </a:p>
        </p:txBody>
      </p:sp>
      <p:sp>
        <p:nvSpPr>
          <p:cNvPr id="44" name="TextBox 43">
            <a:extLst>
              <a:ext uri="{FF2B5EF4-FFF2-40B4-BE49-F238E27FC236}">
                <a16:creationId xmlns:a16="http://schemas.microsoft.com/office/drawing/2014/main" id="{6067D4C9-43A8-435D-8E2E-7741B3807319}"/>
              </a:ext>
            </a:extLst>
          </p:cNvPr>
          <p:cNvSpPr txBox="1"/>
          <p:nvPr/>
        </p:nvSpPr>
        <p:spPr>
          <a:xfrm>
            <a:off x="2340549" y="5509275"/>
            <a:ext cx="3972025" cy="461665"/>
          </a:xfrm>
          <a:prstGeom prst="rect">
            <a:avLst/>
          </a:prstGeom>
          <a:noFill/>
        </p:spPr>
        <p:txBody>
          <a:bodyPr rtlCol="0" wrap="square">
            <a:spAutoFit/>
          </a:bodyPr>
          <a:lstStyle/>
          <a:p txid="56b6cdc962f54f65263c4b8a5ab80eff">
            <a:pPr algn="l" indent="-342900" marL="342900">
              <a:buClr>
                <a:srgbClr val="FF8F02"/>
              </a:buClr>
              <a:buFont charset="-79" pitchFamily="2" typeface="Rubik"/>
              <a:buChar char="•"/>
            </a:pPr>
            <a:r>
              <a:rPr dirty="0" err="1" lang="es-ES" sz="2400"/>
              <a:t>Documenter les résultats</a:t>
            </a:r>
            <a:r>
              <a:rPr dirty="0" lang="es-ES" sz="2400"/>
              <a:t> </a:t>
            </a:r>
            <a:r>
              <a:rPr dirty="0" err="1" lang="es-ES" sz="2400"/>
            </a:r>
            <a:r>
              <a:rPr dirty="0" lang="es-ES" sz="2400"/>
              <a:t> </a:t>
            </a:r>
          </a:p>
        </p:txBody>
      </p:sp>
      <p:sp>
        <p:nvSpPr>
          <p:cNvPr id="45" name="TextBox 44">
            <a:extLst>
              <a:ext uri="{FF2B5EF4-FFF2-40B4-BE49-F238E27FC236}">
                <a16:creationId xmlns:a16="http://schemas.microsoft.com/office/drawing/2014/main" id="{9AC9C4A1-DE55-4BEB-891A-3FEDE24918E5}"/>
              </a:ext>
            </a:extLst>
          </p:cNvPr>
          <p:cNvSpPr txBox="1"/>
          <p:nvPr/>
        </p:nvSpPr>
        <p:spPr>
          <a:xfrm>
            <a:off x="2340549" y="2313660"/>
            <a:ext cx="3972025" cy="461665"/>
          </a:xfrm>
          <a:prstGeom prst="rect">
            <a:avLst/>
          </a:prstGeom>
          <a:noFill/>
        </p:spPr>
        <p:txBody>
          <a:bodyPr rtlCol="0" wrap="square">
            <a:spAutoFit/>
          </a:bodyPr>
          <a:lstStyle/>
          <a:p txid="bc6de4c92919f110bf195d28ebec28e7">
            <a:pPr algn="l" indent="-342900" marL="342900">
              <a:buClr>
                <a:srgbClr val="FF8F02"/>
              </a:buClr>
              <a:buFont charset="-79" pitchFamily="2" typeface="Rubik"/>
              <a:buChar char="•"/>
            </a:pPr>
            <a:r>
              <a:rPr dirty="0" err="1" lang="es-ES" sz="2400"/>
              <a:t>Recherche-action</a:t>
            </a:r>
            <a:r>
              <a:rPr dirty="0" lang="es-ES" sz="2400"/>
              <a:t> </a:t>
            </a:r>
            <a:r>
              <a:rPr dirty="0" err="1" lang="es-ES" sz="2400"/>
            </a:r>
            <a:endParaRPr dirty="0" lang="es-ES" sz="2400"/>
          </a:p>
        </p:txBody>
      </p:sp>
      <p:grpSp>
        <p:nvGrpSpPr>
          <p:cNvPr id="4" name="Group 3">
            <a:extLst>
              <a:ext uri="{FF2B5EF4-FFF2-40B4-BE49-F238E27FC236}">
                <a16:creationId xmlns:a16="http://schemas.microsoft.com/office/drawing/2014/main" id="{6A636E6B-EE69-4DDA-B200-CD9C295AC6E6}"/>
              </a:ext>
            </a:extLst>
          </p:cNvPr>
          <p:cNvGrpSpPr/>
          <p:nvPr/>
        </p:nvGrpSpPr>
        <p:grpSpPr>
          <a:xfrm>
            <a:off x="6483086" y="3076273"/>
            <a:ext cx="3444966" cy="1773796"/>
            <a:chOff x="6110514" y="2629499"/>
            <a:chExt cx="3993439" cy="2056202"/>
          </a:xfrm>
        </p:grpSpPr>
        <p:pic>
          <p:nvPicPr>
            <p:cNvPr descr="Programmer female outline" id="6" name="Graphic 5">
              <a:extLst>
                <a:ext uri="{FF2B5EF4-FFF2-40B4-BE49-F238E27FC236}">
                  <a16:creationId xmlns:a16="http://schemas.microsoft.com/office/drawing/2014/main" id="{56F399E1-F409-4838-A45D-B84D217DEC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10514" y="2629499"/>
              <a:ext cx="2056202" cy="2056202"/>
            </a:xfrm>
            <a:prstGeom prst="rect">
              <a:avLst/>
            </a:prstGeom>
          </p:spPr>
        </p:pic>
        <p:pic>
          <p:nvPicPr>
            <p:cNvPr descr="Programmer male outline" id="22" name="Graphic 21">
              <a:extLst>
                <a:ext uri="{FF2B5EF4-FFF2-40B4-BE49-F238E27FC236}">
                  <a16:creationId xmlns:a16="http://schemas.microsoft.com/office/drawing/2014/main" id="{4150F1DC-4C96-49A2-84B1-8947B2435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7751" y="2629499"/>
              <a:ext cx="2056202" cy="2056202"/>
            </a:xfrm>
            <a:prstGeom prst="rect">
              <a:avLst/>
            </a:prstGeom>
          </p:spPr>
        </p:pic>
      </p:grpSp>
      <p:sp>
        <p:nvSpPr>
          <p:cNvPr id="26" name="Rectangle: Rounded Corners 25">
            <a:extLst>
              <a:ext uri="{FF2B5EF4-FFF2-40B4-BE49-F238E27FC236}">
                <a16:creationId xmlns:a16="http://schemas.microsoft.com/office/drawing/2014/main" id="{1CE85B71-19FC-466F-8FE9-CE6E2FA5A82F}"/>
              </a:ext>
            </a:extLst>
          </p:cNvPr>
          <p:cNvSpPr/>
          <p:nvPr/>
        </p:nvSpPr>
        <p:spPr>
          <a:xfrm>
            <a:off x="2723156" y="1503312"/>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8" name="Rectangle: Rounded Corners 27">
            <a:extLst>
              <a:ext uri="{FF2B5EF4-FFF2-40B4-BE49-F238E27FC236}">
                <a16:creationId xmlns:a16="http://schemas.microsoft.com/office/drawing/2014/main" id="{5F8C5392-86E2-4F39-8592-9CB16F776AFC}"/>
              </a:ext>
            </a:extLst>
          </p:cNvPr>
          <p:cNvSpPr/>
          <p:nvPr/>
        </p:nvSpPr>
        <p:spPr>
          <a:xfrm>
            <a:off x="6817833"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5" name="TextBox 4">
            <a:extLst>
              <a:ext uri="{FF2B5EF4-FFF2-40B4-BE49-F238E27FC236}">
                <a16:creationId xmlns:a16="http://schemas.microsoft.com/office/drawing/2014/main" id="{995E66BA-53AA-4231-9FCA-A4B76977334A}"/>
              </a:ext>
            </a:extLst>
          </p:cNvPr>
          <p:cNvSpPr txBox="1"/>
          <p:nvPr/>
        </p:nvSpPr>
        <p:spPr>
          <a:xfrm>
            <a:off x="5584549"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spTree>
    <p:custDataLst>
      <p:tags r:id="rId1"/>
    </p:custDataLst>
    <p:extLst>
      <p:ext uri="{BB962C8B-B14F-4D97-AF65-F5344CB8AC3E}">
        <p14:creationId xmlns:p14="http://schemas.microsoft.com/office/powerpoint/2010/main" val="735388533"/>
      </p:ext>
    </p:extLst>
  </p:cSld>
  <p:clrMapOvr>
    <a:masterClrMapping/>
  </p:clrMapOvr>
  <mc:AlternateContent xmlns:mc="http://schemas.openxmlformats.org/markup-compatibility/2006">
    <mc:Choice xmlns:p14="http://schemas.microsoft.com/office/powerpoint/2010/main" Requires="p14">
      <p:transition advClick="0" advTm="39312" p14:dur="700" spd="med">
        <p:fade/>
      </p:transition>
    </mc:Choice>
    <mc:Fallback>
      <p:transition advClick="0" advTm="39312"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500" id="12"/>
                                        <p:tgtEl>
                                          <p:spTgt spid="2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2" presetSubtype="0">
                                  <p:stCondLst>
                                    <p:cond delay="0"/>
                                  </p:stCondLst>
                                  <p:childTnLst>
                                    <p:set>
                                      <p:cBhvr>
                                        <p:cTn dur="1" fill="hold" id="26">
                                          <p:stCondLst>
                                            <p:cond delay="0"/>
                                          </p:stCondLst>
                                        </p:cTn>
                                        <p:tgtEl>
                                          <p:spTgt spid="45"/>
                                        </p:tgtEl>
                                        <p:attrNameLst>
                                          <p:attrName>style.visibility</p:attrName>
                                        </p:attrNameLst>
                                      </p:cBhvr>
                                      <p:to>
                                        <p:strVal val="visible"/>
                                      </p:to>
                                    </p:set>
                                    <p:animEffect filter="fade" transition="in">
                                      <p:cBhvr>
                                        <p:cTn dur="500" id="27"/>
                                        <p:tgtEl>
                                          <p:spTgt spid="45"/>
                                        </p:tgtEl>
                                      </p:cBhvr>
                                    </p:animEffect>
                                    <p:anim calcmode="lin" valueType="num">
                                      <p:cBhvr>
                                        <p:cTn dur="500" fill="hold" id="28"/>
                                        <p:tgtEl>
                                          <p:spTgt spid="45"/>
                                        </p:tgtEl>
                                        <p:attrNameLst>
                                          <p:attrName>ppt_x</p:attrName>
                                        </p:attrNameLst>
                                      </p:cBhvr>
                                      <p:tavLst>
                                        <p:tav tm="0">
                                          <p:val>
                                            <p:strVal val="#ppt_x"/>
                                          </p:val>
                                        </p:tav>
                                        <p:tav tm="100000">
                                          <p:val>
                                            <p:strVal val="#ppt_x"/>
                                          </p:val>
                                        </p:tav>
                                      </p:tavLst>
                                    </p:anim>
                                    <p:anim calcmode="lin" valueType="num">
                                      <p:cBhvr>
                                        <p:cTn dur="500" fill="hold" id="29"/>
                                        <p:tgtEl>
                                          <p:spTgt spid="45"/>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42" presetSubtype="0">
                                  <p:stCondLst>
                                    <p:cond delay="0"/>
                                  </p:stCondLst>
                                  <p:childTnLst>
                                    <p:set>
                                      <p:cBhvr>
                                        <p:cTn dur="1" fill="hold" id="33">
                                          <p:stCondLst>
                                            <p:cond delay="0"/>
                                          </p:stCondLst>
                                        </p:cTn>
                                        <p:tgtEl>
                                          <p:spTgt spid="41"/>
                                        </p:tgtEl>
                                        <p:attrNameLst>
                                          <p:attrName>style.visibility</p:attrName>
                                        </p:attrNameLst>
                                      </p:cBhvr>
                                      <p:to>
                                        <p:strVal val="visible"/>
                                      </p:to>
                                    </p:set>
                                    <p:animEffect filter="fade" transition="in">
                                      <p:cBhvr>
                                        <p:cTn dur="500" id="34"/>
                                        <p:tgtEl>
                                          <p:spTgt spid="41"/>
                                        </p:tgtEl>
                                      </p:cBhvr>
                                    </p:animEffect>
                                    <p:anim calcmode="lin" valueType="num">
                                      <p:cBhvr>
                                        <p:cTn dur="500" fill="hold" id="35"/>
                                        <p:tgtEl>
                                          <p:spTgt spid="41"/>
                                        </p:tgtEl>
                                        <p:attrNameLst>
                                          <p:attrName>ppt_x</p:attrName>
                                        </p:attrNameLst>
                                      </p:cBhvr>
                                      <p:tavLst>
                                        <p:tav tm="0">
                                          <p:val>
                                            <p:strVal val="#ppt_x"/>
                                          </p:val>
                                        </p:tav>
                                        <p:tav tm="100000">
                                          <p:val>
                                            <p:strVal val="#ppt_x"/>
                                          </p:val>
                                        </p:tav>
                                      </p:tavLst>
                                    </p:anim>
                                    <p:anim calcmode="lin" valueType="num">
                                      <p:cBhvr>
                                        <p:cTn dur="500" fill="hold" id="36"/>
                                        <p:tgtEl>
                                          <p:spTgt spid="41"/>
                                        </p:tgtEl>
                                        <p:attrNameLst>
                                          <p:attrName>ppt_y</p:attrName>
                                        </p:attrNameLst>
                                      </p:cBhvr>
                                      <p:tavLst>
                                        <p:tav tm="0">
                                          <p:val>
                                            <p:strVal val="#ppt_y+.1"/>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42" presetSubtype="0">
                                  <p:stCondLst>
                                    <p:cond delay="0"/>
                                  </p:stCondLst>
                                  <p:childTnLst>
                                    <p:set>
                                      <p:cBhvr>
                                        <p:cTn dur="1" fill="hold" id="40">
                                          <p:stCondLst>
                                            <p:cond delay="0"/>
                                          </p:stCondLst>
                                        </p:cTn>
                                        <p:tgtEl>
                                          <p:spTgt spid="42"/>
                                        </p:tgtEl>
                                        <p:attrNameLst>
                                          <p:attrName>style.visibility</p:attrName>
                                        </p:attrNameLst>
                                      </p:cBhvr>
                                      <p:to>
                                        <p:strVal val="visible"/>
                                      </p:to>
                                    </p:set>
                                    <p:animEffect filter="fade" transition="in">
                                      <p:cBhvr>
                                        <p:cTn dur="500" id="41"/>
                                        <p:tgtEl>
                                          <p:spTgt spid="42"/>
                                        </p:tgtEl>
                                      </p:cBhvr>
                                    </p:animEffect>
                                    <p:anim calcmode="lin" valueType="num">
                                      <p:cBhvr>
                                        <p:cTn dur="500" fill="hold" id="42"/>
                                        <p:tgtEl>
                                          <p:spTgt spid="42"/>
                                        </p:tgtEl>
                                        <p:attrNameLst>
                                          <p:attrName>ppt_x</p:attrName>
                                        </p:attrNameLst>
                                      </p:cBhvr>
                                      <p:tavLst>
                                        <p:tav tm="0">
                                          <p:val>
                                            <p:strVal val="#ppt_x"/>
                                          </p:val>
                                        </p:tav>
                                        <p:tav tm="100000">
                                          <p:val>
                                            <p:strVal val="#ppt_x"/>
                                          </p:val>
                                        </p:tav>
                                      </p:tavLst>
                                    </p:anim>
                                    <p:anim calcmode="lin" valueType="num">
                                      <p:cBhvr>
                                        <p:cTn dur="500" fill="hold" id="43"/>
                                        <p:tgtEl>
                                          <p:spTgt spid="42"/>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42" presetSubtype="0">
                                  <p:stCondLst>
                                    <p:cond delay="0"/>
                                  </p:stCondLst>
                                  <p:childTnLst>
                                    <p:set>
                                      <p:cBhvr>
                                        <p:cTn dur="1" fill="hold" id="47">
                                          <p:stCondLst>
                                            <p:cond delay="0"/>
                                          </p:stCondLst>
                                        </p:cTn>
                                        <p:tgtEl>
                                          <p:spTgt spid="43"/>
                                        </p:tgtEl>
                                        <p:attrNameLst>
                                          <p:attrName>style.visibility</p:attrName>
                                        </p:attrNameLst>
                                      </p:cBhvr>
                                      <p:to>
                                        <p:strVal val="visible"/>
                                      </p:to>
                                    </p:set>
                                    <p:animEffect filter="fade" transition="in">
                                      <p:cBhvr>
                                        <p:cTn dur="500" id="48"/>
                                        <p:tgtEl>
                                          <p:spTgt spid="43"/>
                                        </p:tgtEl>
                                      </p:cBhvr>
                                    </p:animEffect>
                                    <p:anim calcmode="lin" valueType="num">
                                      <p:cBhvr>
                                        <p:cTn dur="500" fill="hold" id="49"/>
                                        <p:tgtEl>
                                          <p:spTgt spid="43"/>
                                        </p:tgtEl>
                                        <p:attrNameLst>
                                          <p:attrName>ppt_x</p:attrName>
                                        </p:attrNameLst>
                                      </p:cBhvr>
                                      <p:tavLst>
                                        <p:tav tm="0">
                                          <p:val>
                                            <p:strVal val="#ppt_x"/>
                                          </p:val>
                                        </p:tav>
                                        <p:tav tm="100000">
                                          <p:val>
                                            <p:strVal val="#ppt_x"/>
                                          </p:val>
                                        </p:tav>
                                      </p:tavLst>
                                    </p:anim>
                                    <p:anim calcmode="lin" valueType="num">
                                      <p:cBhvr>
                                        <p:cTn dur="500" fill="hold" id="50"/>
                                        <p:tgtEl>
                                          <p:spTgt spid="43"/>
                                        </p:tgtEl>
                                        <p:attrNameLst>
                                          <p:attrName>ppt_y</p:attrName>
                                        </p:attrNameLst>
                                      </p:cBhvr>
                                      <p:tavLst>
                                        <p:tav tm="0">
                                          <p:val>
                                            <p:strVal val="#ppt_y+.1"/>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42" presetSubtype="0">
                                  <p:stCondLst>
                                    <p:cond delay="0"/>
                                  </p:stCondLst>
                                  <p:childTnLst>
                                    <p:set>
                                      <p:cBhvr>
                                        <p:cTn dur="1" fill="hold" id="54">
                                          <p:stCondLst>
                                            <p:cond delay="0"/>
                                          </p:stCondLst>
                                        </p:cTn>
                                        <p:tgtEl>
                                          <p:spTgt spid="44"/>
                                        </p:tgtEl>
                                        <p:attrNameLst>
                                          <p:attrName>style.visibility</p:attrName>
                                        </p:attrNameLst>
                                      </p:cBhvr>
                                      <p:to>
                                        <p:strVal val="visible"/>
                                      </p:to>
                                    </p:set>
                                    <p:animEffect filter="fade" transition="in">
                                      <p:cBhvr>
                                        <p:cTn dur="500" id="55"/>
                                        <p:tgtEl>
                                          <p:spTgt spid="44"/>
                                        </p:tgtEl>
                                      </p:cBhvr>
                                    </p:animEffect>
                                    <p:anim calcmode="lin" valueType="num">
                                      <p:cBhvr>
                                        <p:cTn dur="500" fill="hold" id="56"/>
                                        <p:tgtEl>
                                          <p:spTgt spid="44"/>
                                        </p:tgtEl>
                                        <p:attrNameLst>
                                          <p:attrName>ppt_x</p:attrName>
                                        </p:attrNameLst>
                                      </p:cBhvr>
                                      <p:tavLst>
                                        <p:tav tm="0">
                                          <p:val>
                                            <p:strVal val="#ppt_x"/>
                                          </p:val>
                                        </p:tav>
                                        <p:tav tm="100000">
                                          <p:val>
                                            <p:strVal val="#ppt_x"/>
                                          </p:val>
                                        </p:tav>
                                      </p:tavLst>
                                    </p:anim>
                                    <p:anim calcmode="lin" valueType="num">
                                      <p:cBhvr>
                                        <p:cTn dur="500" fill="hold" id="57"/>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1"/>
      <p:bldP grpId="0" spid="42"/>
      <p:bldP grpId="0" spid="43"/>
      <p:bldP grpId="0" spid="44"/>
      <p:bldP grpId="0" spid="45"/>
      <p:bldP animBg="1" grpId="0" spid="26"/>
      <p:bldP animBg="1" grpId="0" spid="28"/>
      <p:bldP grpId="0" spid="5"/>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D018-17EF-4714-9AE3-B00F9CFF3207}"/>
              </a:ext>
            </a:extLst>
          </p:cNvPr>
          <p:cNvSpPr>
            <a:spLocks noGrp="1"/>
          </p:cNvSpPr>
          <p:nvPr>
            <p:ph type="title"/>
          </p:nvPr>
        </p:nvSpPr>
        <p:spPr/>
        <p:txBody>
          <a:bodyPr/>
          <a:lstStyle/>
          <a:p txid="56e940638dde72ad6d3e2b7dc0fce363">
            <a:r>
              <a:rPr dirty="0" lang="en-GB"/>
              <a:t>Exigences, développement et test des logiciels</a:t>
            </a:r>
          </a:p>
        </p:txBody>
      </p:sp>
      <p:sp>
        <p:nvSpPr>
          <p:cNvPr id="18" name="Rectangle: Rounded Corners 17">
            <a:extLst>
              <a:ext uri="{FF2B5EF4-FFF2-40B4-BE49-F238E27FC236}">
                <a16:creationId xmlns:a16="http://schemas.microsoft.com/office/drawing/2014/main" id="{6C8AAEA4-504C-4E98-B2E1-BF983FB643FC}"/>
              </a:ext>
            </a:extLst>
          </p:cNvPr>
          <p:cNvSpPr/>
          <p:nvPr/>
        </p:nvSpPr>
        <p:spPr>
          <a:xfrm>
            <a:off x="2133600" y="1484490"/>
            <a:ext cx="2775473" cy="64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3f4a2d10da53e0c9621e1f98bfb1e6db">
            <a:pPr algn="ctr"/>
            <a:r>
              <a:rPr lang="es-ES" sz="2400"/>
              <a:t>Groupes HISP</a:t>
            </a:r>
          </a:p>
        </p:txBody>
      </p:sp>
      <p:sp>
        <p:nvSpPr>
          <p:cNvPr id="20" name="Rectangle: Rounded Corners 19">
            <a:extLst>
              <a:ext uri="{FF2B5EF4-FFF2-40B4-BE49-F238E27FC236}">
                <a16:creationId xmlns:a16="http://schemas.microsoft.com/office/drawing/2014/main" id="{9B5A29F1-5FDD-46F7-85AD-41E0E9204D58}"/>
              </a:ext>
            </a:extLst>
          </p:cNvPr>
          <p:cNvSpPr/>
          <p:nvPr/>
        </p:nvSpPr>
        <p:spPr>
          <a:xfrm>
            <a:off x="7321027" y="1484490"/>
            <a:ext cx="2775473" cy="640080"/>
          </a:xfrm>
          <a:prstGeom prst="roundRect">
            <a:avLst>
              <a:gd fmla="val 7917" name="adj"/>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lIns="0" rIns="0" rtlCol="0"/>
          <a:lstStyle/>
          <a:p txid="d25d246e322b1307d0724af0a42f43bf">
            <a:pPr algn="ctr"/>
            <a:r>
              <a:rPr lang="es-ES" sz="2400"/>
              <a:t>HISP UiO</a:t>
            </a:r>
          </a:p>
        </p:txBody>
      </p:sp>
      <p:sp>
        <p:nvSpPr>
          <p:cNvPr id="23" name="TextBox 22">
            <a:extLst>
              <a:ext uri="{FF2B5EF4-FFF2-40B4-BE49-F238E27FC236}">
                <a16:creationId xmlns:a16="http://schemas.microsoft.com/office/drawing/2014/main" id="{5F210F1A-912C-44F5-9321-E42084E5FC47}"/>
              </a:ext>
            </a:extLst>
          </p:cNvPr>
          <p:cNvSpPr txBox="1"/>
          <p:nvPr/>
        </p:nvSpPr>
        <p:spPr>
          <a:xfrm>
            <a:off x="5593918" y="1342865"/>
            <a:ext cx="1042264" cy="923330"/>
          </a:xfrm>
          <a:prstGeom prst="rect">
            <a:avLst/>
          </a:prstGeom>
          <a:noFill/>
        </p:spPr>
        <p:txBody>
          <a:bodyPr rtlCol="0" wrap="square">
            <a:spAutoFit/>
          </a:bodyPr>
          <a:lstStyle/>
          <a:p txid="ff067a1376f602a3aa116b876f0072fe">
            <a:pPr algn="ctr">
              <a:buClr>
                <a:srgbClr val="008CCF"/>
              </a:buClr>
            </a:pPr>
            <a:r>
              <a:rPr lang="es-ES" sz="5400">
                <a:solidFill>
                  <a:srgbClr val="2196F3"/>
                </a:solidFill>
                <a:latin typeface="+mj-lt"/>
              </a:rPr>
              <a:t>+</a:t>
            </a:r>
          </a:p>
        </p:txBody>
      </p:sp>
      <p:pic>
        <p:nvPicPr>
          <p:cNvPr id="27" name="Picture 24">
            <a:extLst>
              <a:ext uri="{FF2B5EF4-FFF2-40B4-BE49-F238E27FC236}">
                <a16:creationId xmlns:a16="http://schemas.microsoft.com/office/drawing/2014/main" id="{21DB458D-D5BC-4707-98D0-5B56A68EE1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868674" y="3267351"/>
            <a:ext cx="1680177" cy="1680177"/>
          </a:xfrm>
          <a:prstGeom prst="rect">
            <a:avLst/>
          </a:prstGeom>
        </p:spPr>
      </p:pic>
      <p:sp>
        <p:nvSpPr>
          <p:cNvPr id="29" name="TextBox 28">
            <a:extLst>
              <a:ext uri="{FF2B5EF4-FFF2-40B4-BE49-F238E27FC236}">
                <a16:creationId xmlns:a16="http://schemas.microsoft.com/office/drawing/2014/main" id="{7E005B33-5978-41A0-9412-00D0BCCA3900}"/>
              </a:ext>
            </a:extLst>
          </p:cNvPr>
          <p:cNvSpPr txBox="1"/>
          <p:nvPr/>
        </p:nvSpPr>
        <p:spPr>
          <a:xfrm>
            <a:off x="6732417" y="2671014"/>
            <a:ext cx="3972025" cy="461665"/>
          </a:xfrm>
          <a:prstGeom prst="rect">
            <a:avLst/>
          </a:prstGeom>
          <a:noFill/>
        </p:spPr>
        <p:txBody>
          <a:bodyPr rtlCol="0" wrap="square">
            <a:spAutoFit/>
          </a:bodyPr>
          <a:lstStyle/>
          <a:p txid="7c18772f9ab2120e1cbf67bfdf69a9b9">
            <a:pPr algn="l" indent="-342900" marL="342900">
              <a:buClr>
                <a:srgbClr val="FF8F02"/>
              </a:buClr>
              <a:buFont charset="-79" pitchFamily="2" typeface="Rubik"/>
              <a:buChar char="•"/>
            </a:pPr>
            <a:r>
              <a:rPr lang="es-ES" sz="2400"/>
              <a:t>Développement de logiciels</a:t>
            </a:r>
            <a:endParaRPr dirty="0" lang="es-ES" sz="2400"/>
          </a:p>
        </p:txBody>
      </p:sp>
      <p:sp>
        <p:nvSpPr>
          <p:cNvPr id="30" name="TextBox 29">
            <a:extLst>
              <a:ext uri="{FF2B5EF4-FFF2-40B4-BE49-F238E27FC236}">
                <a16:creationId xmlns:a16="http://schemas.microsoft.com/office/drawing/2014/main" id="{49834235-BAD7-4362-BC89-5A059EFCEC02}"/>
              </a:ext>
            </a:extLst>
          </p:cNvPr>
          <p:cNvSpPr txBox="1"/>
          <p:nvPr/>
        </p:nvSpPr>
        <p:spPr>
          <a:xfrm>
            <a:off x="1729505" y="2671014"/>
            <a:ext cx="3972025" cy="461665"/>
          </a:xfrm>
          <a:prstGeom prst="rect">
            <a:avLst/>
          </a:prstGeom>
          <a:noFill/>
        </p:spPr>
        <p:txBody>
          <a:bodyPr rtlCol="0" wrap="square">
            <a:spAutoFit/>
          </a:bodyPr>
          <a:lstStyle/>
          <a:p txid="53d388c6b34c15f56978d996f4d47bbd">
            <a:pPr algn="l" indent="-342900" marL="342900">
              <a:buClr>
                <a:srgbClr val="FF8F02"/>
              </a:buClr>
              <a:buFont charset="-79" pitchFamily="2" typeface="Rubik"/>
              <a:buChar char="•"/>
            </a:pPr>
            <a:r>
              <a:rPr lang="es-ES" sz="2400"/>
              <a:t>Exigences du logiciel</a:t>
            </a:r>
            <a:endParaRPr dirty="0" lang="es-ES" sz="2400"/>
          </a:p>
        </p:txBody>
      </p:sp>
      <p:sp>
        <p:nvSpPr>
          <p:cNvPr id="31" name="TextBox 30">
            <a:extLst>
              <a:ext uri="{FF2B5EF4-FFF2-40B4-BE49-F238E27FC236}">
                <a16:creationId xmlns:a16="http://schemas.microsoft.com/office/drawing/2014/main" id="{9897B78E-6B63-4C3A-A18B-3A23340008BD}"/>
              </a:ext>
            </a:extLst>
          </p:cNvPr>
          <p:cNvSpPr txBox="1"/>
          <p:nvPr/>
        </p:nvSpPr>
        <p:spPr>
          <a:xfrm>
            <a:off x="1729505" y="3302135"/>
            <a:ext cx="3972025" cy="830997"/>
          </a:xfrm>
          <a:prstGeom prst="rect">
            <a:avLst/>
          </a:prstGeom>
          <a:noFill/>
        </p:spPr>
        <p:txBody>
          <a:bodyPr rtlCol="0" wrap="square">
            <a:spAutoFit/>
          </a:bodyPr>
          <a:lstStyle/>
          <a:p txid="71e489d926209fc7c8f4e15d2ca6f2ed">
            <a:pPr algn="l" indent="-342900" marL="342900">
              <a:buClr>
                <a:srgbClr val="FF8F02"/>
              </a:buClr>
              <a:buFont charset="-79" pitchFamily="2" typeface="Rubik"/>
              <a:buChar char="•"/>
            </a:pPr>
            <a:r>
              <a:rPr lang="es-ES" sz="2400"/>
              <a:t>Test sur le terrain des versions du DHIS2</a:t>
            </a:r>
            <a:endParaRPr dirty="0" lang="es-ES" sz="2400"/>
          </a:p>
        </p:txBody>
      </p:sp>
      <p:sp>
        <p:nvSpPr>
          <p:cNvPr id="32" name="TextBox 31">
            <a:extLst>
              <a:ext uri="{FF2B5EF4-FFF2-40B4-BE49-F238E27FC236}">
                <a16:creationId xmlns:a16="http://schemas.microsoft.com/office/drawing/2014/main" id="{87B6F295-8740-49F1-9570-CE93579E78F3}"/>
              </a:ext>
            </a:extLst>
          </p:cNvPr>
          <p:cNvSpPr txBox="1"/>
          <p:nvPr/>
        </p:nvSpPr>
        <p:spPr>
          <a:xfrm>
            <a:off x="1729505" y="4302588"/>
            <a:ext cx="3972025" cy="461665"/>
          </a:xfrm>
          <a:prstGeom prst="rect">
            <a:avLst/>
          </a:prstGeom>
          <a:noFill/>
        </p:spPr>
        <p:txBody>
          <a:bodyPr rtlCol="0" wrap="square">
            <a:spAutoFit/>
          </a:bodyPr>
          <a:lstStyle/>
          <a:p txid="f23bdaea827fbacb663e48fbfc960b91">
            <a:pPr algn="l" indent="-342900" marL="342900">
              <a:buClr>
                <a:srgbClr val="FF8F02"/>
              </a:buClr>
              <a:buFont charset="-79" pitchFamily="2" typeface="Rubik"/>
              <a:buChar char="•"/>
            </a:pPr>
            <a:r>
              <a:rPr lang="es-ES" sz="2400"/>
              <a:t>Entrée et retour d'information</a:t>
            </a:r>
            <a:endParaRPr dirty="0" lang="es-ES" sz="2400"/>
          </a:p>
        </p:txBody>
      </p:sp>
    </p:spTree>
    <p:custDataLst>
      <p:tags r:id="rId1"/>
    </p:custDataLst>
    <p:extLst>
      <p:ext uri="{BB962C8B-B14F-4D97-AF65-F5344CB8AC3E}">
        <p14:creationId xmlns:p14="http://schemas.microsoft.com/office/powerpoint/2010/main" val="1490216680"/>
      </p:ext>
    </p:extLst>
  </p:cSld>
  <p:clrMapOvr>
    <a:masterClrMapping/>
  </p:clrMapOvr>
  <mc:AlternateContent xmlns:mc="http://schemas.openxmlformats.org/markup-compatibility/2006">
    <mc:Choice xmlns:p159="http://schemas.microsoft.com/office/powerpoint/2015/09/main" Requires="p159">
      <p:transition advClick="0" advTm="35400" spd="med">
        <p159:morph option="byObject"/>
      </p:transition>
    </mc:Choice>
    <mc:Fallback>
      <p:transition advClick="0" advTm="35400"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27"/>
                                        </p:tgtEl>
                                        <p:attrNameLst>
                                          <p:attrName>style.visibility</p:attrName>
                                        </p:attrNameLst>
                                      </p:cBhvr>
                                      <p:to>
                                        <p:strVal val="visible"/>
                                      </p:to>
                                    </p:set>
                                    <p:animEffect filter="fade" transition="in">
                                      <p:cBhvr>
                                        <p:cTn dur="500" id="7"/>
                                        <p:tgtEl>
                                          <p:spTgt spid="27"/>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9"/>
                                        </p:tgtEl>
                                        <p:attrNameLst>
                                          <p:attrName>style.visibility</p:attrName>
                                        </p:attrNameLst>
                                      </p:cBhvr>
                                      <p:to>
                                        <p:strVal val="visible"/>
                                      </p:to>
                                    </p:set>
                                    <p:animEffect filter="fade" transition="in">
                                      <p:cBhvr>
                                        <p:cTn dur="500" id="12"/>
                                        <p:tgtEl>
                                          <p:spTgt spid="29"/>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30"/>
                                        </p:tgtEl>
                                        <p:attrNameLst>
                                          <p:attrName>style.visibility</p:attrName>
                                        </p:attrNameLst>
                                      </p:cBhvr>
                                      <p:to>
                                        <p:strVal val="visible"/>
                                      </p:to>
                                    </p:set>
                                    <p:animEffect filter="fade" transition="in">
                                      <p:cBhvr>
                                        <p:cTn dur="500" id="17"/>
                                        <p:tgtEl>
                                          <p:spTgt spid="30"/>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31"/>
                                        </p:tgtEl>
                                        <p:attrNameLst>
                                          <p:attrName>style.visibility</p:attrName>
                                        </p:attrNameLst>
                                      </p:cBhvr>
                                      <p:to>
                                        <p:strVal val="visible"/>
                                      </p:to>
                                    </p:set>
                                    <p:animEffect filter="fade" transition="in">
                                      <p:cBhvr>
                                        <p:cTn dur="500" id="22"/>
                                        <p:tgtEl>
                                          <p:spTgt spid="31"/>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32"/>
                                        </p:tgtEl>
                                        <p:attrNameLst>
                                          <p:attrName>style.visibility</p:attrName>
                                        </p:attrNameLst>
                                      </p:cBhvr>
                                      <p:to>
                                        <p:strVal val="visible"/>
                                      </p:to>
                                    </p:set>
                                    <p:animEffect filter="fade" transition="in">
                                      <p:cBhvr>
                                        <p:cTn dur="500" id="27"/>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P grpId="0" spid="30"/>
      <p:bldP grpId="0" spid="31"/>
      <p:bldP grpId="0" spid="32"/>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770C595B-6F1A-4285-81CC-C323EAEAEF11}"/>
  <p:tag name="ISPRING_SCREEN_RECS_UPDATED" val="C:\Users\alita\Documents\0. Clientes LOCAL\DHIS2\Fundamentals\2.0\Intro to DHIS2\Grant\DHIS2 and HISP\2.2.2 DHIS2 and HISP_V1.3"/>
  <p:tag name="ISPRING_RESOURCE_FOLDER" val="C:\Users\alita\Documents\0. Clientes LOCAL\DHIS2\Fundamentals\2.0\Intro to DHIS2\Grant\DHIS2 and HISP\2.2.2 DHIS2 and HISP_V1.3"/>
  <p:tag name="ISPRING_PRESENTATION_PATH" val="C:\Users\alita\Documents\0. Clientes LOCAL\DHIS2\Fundamentals\2.0\Intro to DHIS2\Grant\DHIS2 and HISP\2.2.2 DHIS2 and HISP_V1.3.pptx"/>
  <p:tag name="FLASHSPRING_ZOOM_TAG" val="72"/>
  <p:tag name="ISPRING_PRESENTATION_INFO_2" val="&lt;?xml version=&quot;1.0&quot; encoding=&quot;UTF-8&quot; standalone=&quot;no&quot; ?&gt;&#10;&lt;presentation2&gt;&#10;&#10;  &lt;slides&gt;&#10;    &lt;slide id=&quot;{BEACED14-31DB-43CD-BA2B-AF3489B250C4}&quot; pptId=&quot;299&quot;/&gt;&#10;    &lt;slide id=&quot;{E32FAC42-50C7-4A2E-848D-69BDC5F45DDC}&quot; pptId=&quot;274&quot;/&gt;&#10;    &lt;slide id=&quot;{5BCCE265-F57F-4375-B7AE-DA4541A642A8}&quot; pptId=&quot;288&quot;/&gt;&#10;    &lt;slide id=&quot;{8A58A120-6222-4A31-B4A1-477F0E03AF59}&quot; pptId=&quot;275&quot;/&gt;&#10;    &lt;slide id=&quot;{CD5896AC-0692-4C16-9B0F-623A01B81D9A}&quot; pptId=&quot;301&quot;/&gt;&#10;    &lt;slide id=&quot;{142DE008-08F4-4A1E-9097-4853BB1B294B}&quot; pptId=&quot;302&quot;/&gt;&#10;    &lt;slide id=&quot;{6DD45336-0706-4688-B927-69C04810A1B6}&quot; pptId=&quot;308&quot;/&gt;&#10;    &lt;slide id=&quot;{56B8CA5D-CAA6-4775-A272-A0A4BBD32524}&quot; pptId=&quot;309&quot;/&gt;&#10;    &lt;slide id=&quot;{D1A4997D-219A-40E6-BBB2-8E89821D0E24}&quot; pptId=&quot;285&quot;/&gt;&#10;    &lt;slide id=&quot;{7FE48B0F-A07F-4469-A93C-D1552A14AAD8}&quot; pptId=&quot;315&quot;/&gt;&#10;    &lt;slide id=&quot;{A5608D1C-A700-43A8-9C1C-E8F98E5D7450}&quot; pptId=&quot;311&quot;/&gt;&#10;    &lt;slide id=&quot;{6B82C655-40B0-4BEF-9473-ECFEA4DE8D33}&quot; pptId=&quot;316&quot;/&gt;&#10;    &lt;slide id=&quot;{C8CBA3E5-E61B-49F1-9ACB-8B1D299AF70B}&quot; pptId=&quot;317&quot;/&gt;&#10;    &lt;slide id=&quot;{B3043082-916E-44EA-AC30-82EAF5FC645D}&quot; pptId=&quot;310&quot;/&gt;&#10;    &lt;slide id=&quot;{C9BE8007-5E84-432D-8AA7-B665F9413A6F}&quot; pptId=&quot;314&quot;/&gt;&#10;    &lt;slide id=&quot;{B82C03A5-2AA7-4A32-AC79-77631CC8BF5A}&quot; pptId=&quot;318&quot;/&gt;&#10;    &lt;slide id=&quot;{898F503D-05D0-45E1-8954-DBFF03188D41}&quot; pptId=&quot;272&quot;/&gt;&#10;  &lt;/slides&gt;&#10;&#10;  &lt;narration&gt;&#10;    &lt;audioTracks&gt;&#10;      &lt;audioTrack muted=&quot;false&quot; name=&quot;Slide 2&quot; resource=&quot;de585259&quot; slideId=&quot;{E32FAC42-50C7-4A2E-848D-69BDC5F45DDC}&quot; startTime=&quot;0&quot; stepIndex=&quot;0&quot; volume=&quot;1&quot;&gt;&#10;        &lt;audio channels=&quot;2&quot; format=&quot;fltp&quot; sampleRate=&quot;48000&quot;/&gt;&#10;      &lt;/audioTrack&gt;&#10;      &lt;audioTrack muted=&quot;false&quot; name=&quot;Slide 3&quot; resource=&quot;120add14&quot; slideId=&quot;{5BCCE265-F57F-4375-B7AE-DA4541A642A8}&quot; startTime=&quot;0&quot; stepIndex=&quot;0&quot; volume=&quot;1&quot;&gt;&#10;        &lt;audio channels=&quot;2&quot; format=&quot;fltp&quot; sampleRate=&quot;48000&quot;/&gt;&#10;      &lt;/audioTrack&gt;&#10;      &lt;audioTrack muted=&quot;false&quot; name=&quot;Slide 5&quot; resource=&quot;ef8dbf24&quot; slideId=&quot;{CD5896AC-0692-4C16-9B0F-623A01B81D9A}&quot; startTime=&quot;0&quot; stepIndex=&quot;0&quot; volume=&quot;1&quot;&gt;&#10;        &lt;audio channels=&quot;2&quot; format=&quot;fltp&quot; sampleRate=&quot;48000&quot;/&gt;&#10;      &lt;/audioTrack&gt;&#10;      &lt;audioTrack muted=&quot;false&quot; name=&quot;Slide 6&quot; resource=&quot;ad159e5e&quot; slideId=&quot;{142DE008-08F4-4A1E-9097-4853BB1B294B}&quot; startTime=&quot;0&quot; stepIndex=&quot;0&quot; volume=&quot;1&quot;&gt;&#10;        &lt;audio channels=&quot;2&quot; format=&quot;fltp&quot; sampleRate=&quot;48000&quot;/&gt;&#10;      &lt;/audioTrack&gt;&#10;      &lt;audioTrack muted=&quot;false&quot; name=&quot;Slide 7&quot; resource=&quot;9ce02afe&quot; slideId=&quot;{6DD45336-0706-4688-B927-69C04810A1B6}&quot; startTime=&quot;0&quot; stepIndex=&quot;0&quot; volume=&quot;1&quot;&gt;&#10;        &lt;audio channels=&quot;2&quot; format=&quot;fltp&quot; sampleRate=&quot;48000&quot;/&gt;&#10;      &lt;/audioTrack&gt;&#10;      &lt;audioTrack muted=&quot;false&quot; name=&quot;Slide 8&quot; resource=&quot;36589ebc&quot; slideId=&quot;{56B8CA5D-CAA6-4775-A272-A0A4BBD32524}&quot; startTime=&quot;0&quot; stepIndex=&quot;0&quot; volume=&quot;1&quot;&gt;&#10;        &lt;audio channels=&quot;2&quot; format=&quot;fltp&quot; sampleRate=&quot;48000&quot;/&gt;&#10;      &lt;/audioTrack&gt;&#10;      &lt;audioTrack muted=&quot;false&quot; name=&quot;Slide 9&quot; resource=&quot;bd015765&quot; slideId=&quot;{D1A4997D-219A-40E6-BBB2-8E89821D0E24}&quot; startTime=&quot;0&quot; stepIndex=&quot;0&quot; volume=&quot;1&quot;&gt;&#10;        &lt;audio channels=&quot;2&quot; format=&quot;fltp&quot; sampleRate=&quot;48000&quot;/&gt;&#10;      &lt;/audioTrack&gt;&#10;      &lt;audioTrack muted=&quot;false&quot; name=&quot;Slide 10&quot; resource=&quot;6d06eda8&quot; slideId=&quot;{7FE48B0F-A07F-4469-A93C-D1552A14AAD8}&quot; startTime=&quot;0&quot; stepIndex=&quot;0&quot; volume=&quot;1&quot;&gt;&#10;        &lt;audio channels=&quot;2&quot; format=&quot;fltp&quot; sampleRate=&quot;48000&quot;/&gt;&#10;      &lt;/audioTrack&gt;&#10;      &lt;audioTrack muted=&quot;false&quot; name=&quot;Slide 11&amp;amp;12&quot; resource=&quot;c1eb35ca&quot; slideId=&quot;{A5608D1C-A700-43A8-9C1C-E8F98E5D7450}&quot; startTime=&quot;0&quot; stepIndex=&quot;0&quot; volume=&quot;1&quot;&gt;&#10;        &lt;audio channels=&quot;2&quot; format=&quot;fltp&quot; sampleRate=&quot;48000&quot;/&gt;&#10;      &lt;/audioTrack&gt;&#10;      &lt;audioTrack muted=&quot;false&quot; name=&quot;Slide 15&quot; resource=&quot;69d97642&quot; slideId=&quot;{C9BE8007-5E84-432D-8AA7-B665F9413A6F}&quot; startTime=&quot;10861&quot; stepIndex=&quot;2&quot; volume=&quot;1&quot;&gt;&#10;        &lt;audio channels=&quot;2&quot; format=&quot;fltp&quot; sampleRate=&quot;48000&quot;/&gt;&#10;      &lt;/audioTrack&gt;&#10;      &lt;audioTrack muted=&quot;false&quot; name=&quot;2.2 DHIS2 and HISP._slide 4wav_01&quot; resource=&quot;d15dadea&quot; slideId=&quot;{8A58A120-6222-4A31-B4A1-477F0E03AF59}&quot; startTime=&quot;0&quot; stepIndex=&quot;0&quot; volume=&quot;1&quot;&gt;&#10;        &lt;audio channels=&quot;2&quot; format=&quot;flt&quot; sampleRate=&quot;48000&quot;/&gt;&#10;      &lt;/audioTrack&gt;&#10;      &lt;audioTrack muted=&quot;false&quot; name=&quot;Slide 13&quot; resource=&quot;ded54937&quot; slideId=&quot;{C8CBA3E5-E61B-49F1-9ACB-8B1D299AF70B}&quot; startTime=&quot;0&quot; stepIndex=&quot;0&quot; volume=&quot;1&quot;&gt;&#10;        &lt;audio channels=&quot;2&quot; format=&quot;fltp&quot; sampleRate=&quot;48000&quot;/&gt;&#10;      &lt;/audioTrack&gt;&#10;      &lt;audioTrack muted=&quot;false&quot; name=&quot;Slide 14&quot; resource=&quot;72a29b53&quot; slideId=&quot;{B3043082-916E-44EA-AC30-82EAF5FC645D}&quot; startTime=&quot;0&quot; stepIndex=&quot;0&quot; volume=&quot;1&quot;&gt;&#10;        &lt;audio channels=&quot;2&quot; format=&quot;fltp&quot; sampleRate=&quot;48000&quot;/&gt;&#10;      &lt;/audioTrack&gt;&#10;      &lt;audioTrack muted=&quot;false&quot; name=&quot;intro&quot; resource=&quot;5ef0deb1&quot; slideId=&quot;{BEACED14-31DB-43CD-BA2B-AF3489B250C4}&quot; startTime=&quot;0&quot; stepIndex=&quot;0&quot; volume=&quot;1&quot;&gt;&#10;        &lt;audio channels=&quot;2&quot; format=&quot;fltp&quot; sampleRate=&quot;44100&quot;/&gt;&#10;      &lt;/audioTrack&gt;&#10;      &lt;audioTrack muted=&quot;false&quot; name=&quot;outro&quot; resource=&quot;7b107794&quot; slideId=&quot;{898F503D-05D0-45E1-8954-DBFF03188D41}&quot; startTime=&quot;0&quot; stepIndex=&quot;0&quot; volume=&quot;1&quot;&gt;&#10;        &lt;audio channels=&quot;2&quot; format=&quot;fltp&quot; sampleRate=&quot;44100&quot;/&gt;&#10;      &lt;/audioTrack&gt;&#10;      &lt;audioTrack muted=&quot;false&quot; name=&quot;Part 1 pickups - Ale&quot; resource=&quot;7183a027&quot; slideId=&quot;{C9BE8007-5E84-432D-8AA7-B665F9413A6F}&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I1l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I1l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I1l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CNZU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I1l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CNZUlUjnP2+moAAADlAAAAHAAAAG5vbmUvaHRtbF9za2luX3NldHRpbmdzLmpzb26r5lIAAqUcJQUrhWowG8xPKi0pyc/TS87PK0nNK9HLyy/KTQSrUVJ2AwMlHZyK88tSiwgoTUtMTkUx1NTIwskFp0qEiSZO5i7OlsjqChLTU/WSEpOz04vyS/NSIMqcXV0MXYyVwKpquWoBUEsDBBQAAgAIAI1l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OZU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I5l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jmV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COZUlUjZ7vv38DAADh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TuRwoSE+39rZBhbuDZ4KJ1qT+SpHk9o82IXUZbY5gYm/timzvMxTkGMsCAqhIusyh1vR5YrhV88ofEBWJ7QoHVOv8DhO6K7gI4GvACByvgrPwW2cJi+Zpgw2EJpKJLAOt3mWKCz/Jn9NddVrMpKcVJC+B1WFEuPqigbCDO1qZjjN8e6uSaqsZ7WWErp7dHKt4Yc+aao1bpF270updjLqm0KIyarFk5RavGsitT+02nvnyQYGnOa2BaEiur5B4zhMiMKHxSqDUwfyygQztnaHqUBo0LRRTKPtXzZRrGa/y07xffYXEiDusFZ4Fs2An7BNBZHZyw5SGwoNasdGH3Fs2oaNrT4vdNKLRC45cU5yyqn5azIqlRY5/WfPGvvB42PxKeYMD0Rd/z9QSwMEFAACAAgAjmV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I5lSVSUE7MiaQAAAG4AAAAcAAAAdW5pdmVyc2FsL2xvY2FsX3NldHRpbmdzLnhtbA3MMQ6DMAxA0Z1TWN4p7daBwMZWltIDWMRFkRwbkYDg9mT7w9Nv+zMKHLylYOrw9XgisM7mgy4Of9NQvxFSJvUkpuxQDaHvqlZsJvlyzgUmWIUu3iaOJTKPFIscdhGo4VNe/8Aem666AVBLAwQUAAIACADQvI1SUW9h9xITAACvOAAAFwAAAHVuaXZlcnNhbC91bml2ZXJzYWwucG5n7Zt9WJL33sBxnWpv5s7mVlnKzrIzWyXH9bgURWr5kto0tbQksY4rV07NFEEUaOs6tZnKZibrBWlqkRpY+UKCQD0uqSw5ikBKQI0M4VYQFZH358bserbnnPPHcz3P+Y8/uG5uuO7P7/v7vn+v63d/vzMhxvNNnzchEIhn7PbIZAhkcRQEsijl9SXgL99zy46CF4/C5JjPIcz+1Rrw5g/ZW7/YCoHcIL9lO7AYvH/j6Pa9hRDIsh7Xx0OQf/VLCCQkMjZy6y4cekL+6HQjUKI02LB/3PvJl4dVl6lfV2x8D7bhu9f+jA55rfRn/zej98dcOuupuH/n9L2CHyrfJn7xdsTS55QPDxT8Zc9g6OtQTk/wOetY6F35biPQDJyvE9G8ys6dw5ew2ezsKxapWO4c9wCFgDxdHFT+musLrDzJ23XFJVXUu663T//V2yUmBO3dEOC6TtaviHI9cnz53QDXriHdAdFJ84iof4l4t7JeaXuxeW1stX9sdZ52XYRtsueUV8Tc02d2k5I0p8Py12v+lub8YIj/hjG/J+WX+ZVupyAOouboJAv9lJ6gL5UdiBzsYzpyr5LWJM8vuP9hSudi4bKzRUzL5o8OzgvZG34Q9bjyw+qiDQv3K6LWYmo+nRcrq6K+Gh630iX78aDopFjfy/PS3V7RcLWxaoFYkbQrOWbd/Op/6Q34pKmhZn4nK7K8zw4lPZjfbkVQeZw2YAG/o7IeaUxBGiebEgna3ZlOi5Sl9k0sNcmxyGKqGOacgiHLrDIlEXMO3q8xC7Q2QeD0ev7Ueij3ItT8I9T8uIQ/+RZ/Ujujmvix5uyCnIpfAtL5SirLsa9B7fMJIIU7cfbgrxwGqNMQo54IzFRDYwYweOMFvvkCtHRYTHbOkZFlFhGNaLRiUP4IxoLMmxDlzIGCymrBtIQGDF8CbgLt2pCjzOzTzCMBDJF0PxuOVuMsR6hpFBRd/BO+u6Kx+zdP3mmrGyjBKyzTeIk6jTd1lpyAEreFAt2qq+kIjHcGrIWJhbfH4fELyjqE92b8OBUS6SdEURjK1j6mKBW4SVepgxvGbmDGfdKkhzGcBEFqbOL6Bc11f59U5HnWOGowjj9sSmpncuDE78vsRM8O4Jgga/uD+AU75f/Vm4EkzbbRCEa1JVYPdGOGg3fq6jpAzUkr6gUirH023zkbo5wu2nwvjs1b2MD0legBrJJgavA45kkFbgbXMEVkpbotug/ObQZaRS30qno6ctdheb9Itf3BK5fIP+LNkPxQAk+vW3YFI8fYm4l7ROxx7fmkIl96uvA/GCJgbwuGG9ybWrfuE3nqgjOUnGn4qqNubbpvYuuBInujOYtD256ZsancD0VBqYBmx/ipjbEsyoJhQanoqQ0vtDPxL/Riw8HV/H2Zg6JXOxUSvM/OFNf++3z13xwKbrwb78a78W68G+/Gu/FuvBvvxrvxbrwb78a78W68G+/Gu/FuvBvvxrvxbrwb78a78W68G+/Gu/FuvBv//42/23DV33XkbDClVM81oVvflso8XYfD3q+cP5cmKl70nb/vwgGc7NzNx7cP3ni5BE7yv/tr6Ez0gN7Zc8qLb3jEJ8x5keYenaI5LJnhtsfOOaWwnr0Rc0HbKc7tpqgtlroWgAeCdEALya5oEejEiTYhUhnBk45GWCuxmfJTTqPQqe/JJJpOSE15zAiiZSpMaRnLvVm690G66aC8NdE+VzS/7K7wcqL6BLT7fWeSNPeaDN/CGjUipFzdWxDIU96RezLESemE/Q7W4TByy7g+KZ4irthurRnAv3pYki0vdl5HCLSdCm0uniDEkK2g8m7R8CfHdDc4upTK/KZMi4g/4hdvYujUQ3mQHxuzmnDehAsRObM1zj8kEpIj4nEvn4FmnpcrnWaOnstjtbaFncTHTSx5JxZeWx4zIEceEnahJqrMnUsgkHAor4jHn4kfwwp2JjbJIR/FCpKjB94qFpShFikuljpvd9IdfwlmLYLUkS38HJPzvI6SXR6hTOZ4RFZXgT6yfNzF6V4pR15nVBEeeaUUhkGelgSVz2Z7E3iXX5kG9th3OtcTt+nPxP2yYOSORxOQ4+q7ASO0pBlz7Yjny/OB3P3Yh6yOZUrHLAvqkKsd9p4wfbfVUtNHNCx3qloAX7tO72hNE5jP0cysVosx01kpVR/NJ83EkGYGCBl8P+UHfCPKaW9g3SFZhM7RAdKu/gzdSNbFEW7mEIY0IXXIYgRhvMyhgwAc6MZziwMzmOhoeT9bngGnvd/VTCn4XuYBEZ5Oakc2jE1v3E2WrdXsW9cwtpiTxWPIUZXxSEOr81EP2TFGRsC3U5sN7czC5l6mTzRAvVVlFCKNsPqfzwJiWYsOYNMAYuud60O4W4ra3Z5XOD9PPhllInqbBAqYlo2pwHSzd3ArklmcJSI4F03Dd4WpA9MEzSppAfBpRjEJGsb+EkutChzOoK+B4HQV9faVUbT8JpFhW3XCK11OKI7s/0RddxnbXPcj9lHbljNZx7j4C+LXcTMakrkVbVcVWDpDl50N9mMOgGv3U7H9WfrlGLkqBE1p6pNMMGSEXa1SPO1aUIeCBOqByOgbAg55czMp/tKu0fgJj6ddmxZMqC3g+FPXvzJP4P3jXUtuxWuHywRBFdbHlSRgglUaJtlUHM/dKPkJrzum7g9T3zCdFgF++dl2fFGZ/EgI48704Git/LCp3WrFjcDsmkyEzRUE4kUm+rJvKONM0cBaKVot0SPehAjliJgB1VwaX5nxYu0hbwJerk9pUk3+KZaTPNEwdjNsYl2VoOsK6Lwl8XQmQu+HGfY8EGYc5xovj6iH2jwSaY/uEcZ7+ap7OEvxE8/z6kDsRFBVPzczHOOdweQ+0bWXjtgJ+wizq/QRtlEsEke479Rv5plZsj60tlqOCTQ+zg3Fdsczu/pT9CeyIJNP5DnedjDc8YRfTp2azyhIu5H/GJ0nTXNauGkn0nbTLjGcJ1pUQVrDA/aOjsAU2u1wNNNR1v2kGR2dkWcvMdnvktQokknbbYk0aEpYuwQ7xqsK4gVW0wwGZcrJOEQt1kVcs+bazTN7jGoMmpvJUCIlBjZ5d34bnpSutX+N7aL/LkhQcMxEielqX97rslDi8FSWdiWRvuYDU9sqZ9UalUZW8FdvhIloiIVGAd9MYCPm7gDxiG4LAbEdQTj5JQLCmNbOFCIbx8Dd+uUgxojjeDIVnXHsEUbrgSNcus4Z7/C4XYglJ7U7+OFxMXeNTnuThY9D6K7KzD+pLqVt0/T7PJOo6kQCeDBvo+BHox9i1oI4hK1AwXk2vJ2sZlgxcqT4svW6Tn8Mfw2jlJjVCnSfga1uNtEbUFCab/zLRDQ1Og3mjt+YkS7xehpKrwvao9w2tU5/bx+9VyDKfoaeRkSR5+N4A0UBq7Mgoig5MNOV6AHVied4SDdnx27hSEhzdvK43w/oY3izoHnpoCB78WohioTm69jPn2C0GFQVtAKxFowkXVC5H//XRr9N44GFTCOu0eHF9BgPeSA+jDmnutcZWGhDlnqeA9hgaYC3GG8d9MQDt1p8YuMz9DgLAh6hYPfqVrCKLFNkslliZy8RagcJOFujBS5hJ1DR6jQAL8j+I5TMQiuCfaGnFdO5Nc2C2eoiZk3SzLfyoHzNUIda3hAorajPeYh/6BMJhLSoVvTah7bf0sl8lko3rQPafQKkSH+A3knxgQG5ruT1pCQM3LTWpvqOo4iJo/KWPGYTBPr4dFZHwnp1IMt1ZhcxB6NDV1yc/Ul1QltIQVVREBMXRX2+JDnmfpZ0r9AnVLHZeNva1BMACcdqQjAjPj0PUpDnbkVzVKryYBzzBjNPfTMwZSNg3MNSh0z5ooSvM2T4cEJlHl34ITeG3vB8LSfrySDeDEjlm46STVLQsOlCxbUsX/4vBNOGZwJFcSymVNoXQCdvpaU3+/XED3a9rB/dl1OkdVgye+gq5vDtawVfV+4KC35ILc7boNJoJ3ZuOyAXGAEDtMpnNdZEohLLekezKOvB5IHR2OuHLnVVsU4Ogwmyit8fxvOS0KTvgKkl3teEGy+VgfHr5ZBmz2ApTQn8L5v8fpAsGpBTajNA62epr01jQbOD6VPk9a12+B0jOzXR/ulG0PZ5K6PIWWkl2huSPaxVUdJNidieEUO7KLtcorpgsWtxMu17dQc9ccaQr0oeXC1tMloyckCfTofx69aW2t41wfPlpzhJM08Ie3yh8bXGTniuqbM0TqCqEcmma5JzZn5oFMQhrPp1+G5FClus+4lVpB2Z1v1x8tBFq/WWnzcY0PGiB12wvS7RxKGATd7KAfN7dlrlz4m+kevn5auV3Nrjt+oX5uHK4mCmWE9e86ulcVTzYXGRrZwSPEZtFkkPSiiFrYItwHu3Wd3L1HBehPSxr6pW0tdqfTp3X+dTLbWnU/ZS+C8irmmDBgeyyOeq8jlyc2zOdxtNc59aXrYLLwuaYrApR8iJuX2hQKdXaRY9EUkWjakWPZePNscXS/dS2/qVdjYAZghmruntYcFrx9W62qSZWloI6evNPhJDFe0W4WtvhP2DLYAhzvMQhio2dIr18ZXXjWrjG0+rYNTWOlEA3lboWQEQ5ZX1al1PsyIihkyoJ3ArboY5R7SjUuvdY2RaJO1lWhvtU7uKWm1CRqkC8ZqiopAEhSFSijBlTzlh/N9rTH1ee+KKnCJCzj58HdTakesjdmhxrgn3QuGj0TqHg29TiSutmuudJzkWkhk3jLEUPJd11I2mCzK2oQSU/jTAyJGAUdyOdvhEkYWT+4SrXwqoCpKM9umCBjQyXRODtbdL2oZP+U2Ls5CmLjte5DtePFufaX7Qs5w3+Tfybrq45DYGLNnSRc+NG76PZyytV0c87ZoXmU4Jc8wrMRBTtoW0OhqQWqY1oy5ba50sufOANHXbrz7v9/koqhNiOBmcA7mIz2KXco/Yd97FVIiyLyraFnxwRM4HzsgB6zdXTM/YSklIV69BrvqltKIe+Oys6E+22uR/lDOjZYnQB4l0moVIm0PvdLg6qekbvNmOVoTNJnTaWvpWxDy7KVcKjHe2hJq2bsfYHClq3i4NKGyxL3SuVlUCCAFpBliaC78QWK/5/SClSZd+y+lbBFYGICDdF/pxjbxtsbBj1USCzDMHeO/MQUREKOHtGxeXlQU3+4qBo+HOOoZUn+5KHToHwreNbBJeth6lklZ/TBaEEcIU8HKJzDxWl9+y0MNmW8EsT+Ff/u/CnqFyvYkSjJNMliRk5FU2GEufFnD4ZDG+eEsoAcJpXloHbNUZ7uiZoMOWXMNDuGidziZIaHX5yEhVz9iA7qaremd5MySm0Q3Gr+8UkpcnyCqL6YjPrjH0OenkldrSBLTPTBUje7MEkyjkZC+4xsxje2nZjsJuUr/8lEAP7JUqffPB3kbDqqg3Etvrzqbr7BWKfxJL0rlBCm9G26dqNY7CSOZnpzNtv/YshZZ9SPjIeseLGLIvQqzTZ2HKTkY1LaUat+AwtogDo4PZL2CgwPvAe9PWHRgdDlT5mXbr/gPYUFe9Ci6XOIcFiZ1oK6Iv8/N8PNjphxETrXhnXO9sTtxv66i5sziWcLgMMb3J2CUk6J4JHePCzhPVM7FjqaDWWiw7HIZNk2HBF9HTW0VrOUBR0X0dXFoM94dx+l4DjdqatIv8jw37RDX+5FcEr4EU48Eg43FGeuZHhTOlfFOpF9/Swmf7nmlM/JwFtlPhqTRMKx8lyMbVWAoJJx1za3eqX3Ww6vN+qyL7dFOgLVZGWTf9w+RQfF9ofyJEdJsUXvzI+nFe/kND6Qdn2f0u+fME/pozf2ckOJdhMKC4vhk3OQkx/xqUHTF9Tsq3/iwvaE5Bms8gu14KyDaZMkd2w1TvumaY5Q1fkaIH1KgjCwOkqzIrJYHg0GrNw1hEW8Pw4/Sb0C5fyGT3in++iq5PDVhX1/mpZ6zllqkSwiBntyARCE8VRNiJjWF5SyHhsOgBR0W9kPVbH+ExMqYuwwiHrSdqq4TaEYS1mfj3weX8ubsTP/kT3mWfsrwxDcbdUBDMPmNZMz9sVTnfMhr+GeZj0tTHXjSnTZ3p1OAxVHYgBHIU8bttgYNkMfG+itviGkA14ADaYYryvJhpHZGinZqb7PGUk7vAsVnzZ55wNh5mr4XPd7R+MfMjpVXP5/tu9W9qJq1JNgRYPrMLCGRouyG25NKxCUKSEtrOY42l8S1iKX1cHIbKOGQibPeAHO8jgh0uizDOtM7UPHu0EyFKiUh1TvZ4sbZ957/bmB/5iV8Uh7Sll9ssw7lond08dZz+tE8oYD2dCmamfiCF9BXhHIGa/85iyHG6dXyzQh7x21E58T8FJCEXBUIFJJvglJ7ktMq2Rg72XXN8cZW0qu4jv6h4qde9W2kmx9ZVQju4442mKPvfL8PKnr3lRTM/zI5IpXZav9kBgWx5YXVO/pz9saILHKlTlgyM5jrm9F1YPVnskWdofPmW3NPcg//3F+z+5zt634aH25AooBCyeJ1t1vVLbFRCJPPz/d/+F1BLAwQUAAIACADQvI1SyojZwEoAAABrAAAAGwAAAHVuaXZlcnNhbC91bml2ZXJzYWwucG5nLnhtbLOxr8jNUShLLSrOzM+zVTLUM1Cyt+PlsikoSi3LTC1XqACKGekZQICSQiUqtzwzpSQDKGRgYo4QzEjNTM8osVUytzCFC+oDzQQAUEsDBBQAAgAIAI9lSV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j2VJ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PZUl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9lSV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j2VJ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j2VJ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9lSVS8fTX3SgAAAEkAAAAfAAAAdmlkZW9sZWN0dXJlL2xvY2FsX3NldHRpbmdzLnhtbLOxr8jNUShLLSrOzM+zVTLUM1BSSM1Lzk/JzEu3VQoNcdO1UFIoLknMS0nMyc9LtVXKy1dSsLfjssnJT07MCU4tKQEqLNa34wIAUEsBAgAAFAACAAgAjWVJVDIbuiL5AwAA4A4AABgAAAAAAAAAAQAAAAAAAAAAAG5vbmUvY29tbW9uX21lc3NhZ2VzLmxuZ1BLAQIAABQAAgAIAI1lSVQVHmAbowAAAH8BAAApAAAAAAAAAAEAAAAAAC8EAABub25lL3BsYXliYWNrX2FuZF9uYXZpZ2F0aW9uX3NldHRpbmdzLnhtbFBLAQIAABQAAgAIAI1lSVQfVIpqMAMAAMcOAAAiAAAAAAAAAAEAAAAAABkFAABub25lL2ZsYXNoX3B1Ymxpc2hpbmdfc2V0dGluZ3MueG1sUEsBAgAAFAACAAgAjWVJVHFXlJ0VAQAA0QIAABwAAAAAAAAAAQAAAAAAiQgAAG5vbmUvZmxhc2hfc2tpbl9zZXR0aW5ncy54bWxQSwECAAAUAAIACACNZUlU15twlisDAABvDgAAIQAAAAAAAAABAAAAAADYCQAAbm9uZS9odG1sX3B1Ymxpc2hpbmdfc2V0dGluZ3MueG1sUEsBAgAAFAACAAgAjWVJVI5z9vpqAAAA5QAAABwAAAAAAAAAAQAAAAAAQg0AAG5vbmUvaHRtbF9za2luX3NldHRpbmdzLmpzb25QSwECAAAUAAIACACNZUlUvH0190oAAABJAAAAFwAAAAAAAAABAAAAAADmDQAAbm9uZS9sb2NhbF9zZXR0aW5ncy54bWxQSwECAAAUAAIACACWYJBT7gPNTEkDAADjCQAAFAAAAAAAAAABAAAAAABlDgAAdW5pdmVyc2FsL3BsYXllci54bWxQSwECAAAUAAIACACOZUlUBqKuqXIGAAAmGQAAHQAAAAAAAAABAAAAAADgEQAAdW5pdmVyc2FsL2NvbW1vbl9tZXNzYWdlcy5sbmdQSwECAAAUAAIACACOZUlUFR5gG6MAAAB/AQAALgAAAAAAAAABAAAAAACNGAAAdW5pdmVyc2FsL3BsYXliYWNrX2FuZF9uYXZpZ2F0aW9uX3NldHRpbmdzLnhtbFBLAQIAABQAAgAIAI5lSVSc/60FUgQAANwVAAAnAAAAAAAAAAEAAAAAAHwZAAB1bml2ZXJzYWwvZmxhc2hfcHVibGlzaGluZ19zZXR0aW5ncy54bWxQSwECAAAUAAIACACOZUlUjZ7vv38DAADhDAAAIQAAAAAAAAABAAAAAAATHgAAdW5pdmVyc2FsL2ZsYXNoX3NraW5fc2V0dGluZ3MueG1sUEsBAgAAFAACAAgAjmVJVFfRmmdMBAAAZhUAACYAAAAAAAAAAQAAAAAA0SEAAHVuaXZlcnNhbC9odG1sX3B1Ymxpc2hpbmdfc2V0dGluZ3MueG1sUEsBAgAAFAACAAgAjmVJVJQTsyJpAAAAbgAAABwAAAAAAAAAAQAAAAAAYSYAAHVuaXZlcnNhbC9sb2NhbF9zZXR0aW5ncy54bWxQSwECAAAUAAIACADQvI1SUW9h9xITAACvOAAAFwAAAAAAAAAAAAAAAAAEJwAAdW5pdmVyc2FsL3VuaXZlcnNhbC5wbmdQSwECAAAUAAIACADQvI1SyojZwEoAAABrAAAAGwAAAAAAAAABAAAAAABLOgAAdW5pdmVyc2FsL3VuaXZlcnNhbC5wbmcueG1sUEsBAgAAFAACAAgAj2VJVPaxDkKjBQAApRUAACAAAAAAAAAAAQAAAAAAzjoAAHZpZGVvbGVjdHVyZS9jb21tb25fbWVzc2FnZXMubG5nUEsBAgAAFAACAAgAj2VJVBUeYBujAAAAfwEAADEAAAAAAAAAAQAAAAAAr0AAAHZpZGVvbGVjdHVyZS9wbGF5YmFja19hbmRfbmF2aWdhdGlvbl9zZXR0aW5ncy54bWxQSwECAAAUAAIACACPZUlUp4ruNgwFAADlGQAAKgAAAAAAAAABAAAAAAChQQAAdmlkZW9sZWN0dXJlL2ZsYXNoX3B1Ymxpc2hpbmdfc2V0dGluZ3MueG1sUEsBAgAAFAACAAgAj2VJVI92Vf5vAgAAhwgAACQAAAAAAAAAAQAAAAAA9UYAAHZpZGVvbGVjdHVyZS9mbGFzaF9za2luX3NldHRpbmdzLnhtbFBLAQIAABQAAgAIAI9lSVR8n4QKAgUAAF0ZAAApAAAAAAAAAAEAAAAAAKZJAAB2aWRlb2xlY3R1cmUvaHRtbF9wdWJsaXNoaW5nX3NldHRpbmdzLnhtbFBLAQIAABQAAgAIAI9lSVSTaEB+hwEAANkEAAAkAAAAAAAAAAEAAAAAAO9OAAB2aWRlb2xlY3R1cmUvaHRtbF9za2luX3NldHRpbmdzLmpzb25QSwECAAAUAAIACACPZUlUvH0190oAAABJAAAAHwAAAAAAAAABAAAAAAC4UAAAdmlkZW9sZWN0dXJlL2xvY2FsX3NldHRpbmdzLnhtbFBLBQYAAAAAFwAXABsHAAA/UQAAAAA="/>
  <p:tag name="ISPRING_ULTRA_SCORM_COURCE_TITLE" val="3.2.1 Introduction to DHIS2 - DHIS2 and HISP"/>
  <p:tag name="ISPRING_SCORM_ENDPOINT" val="&lt;endpoint&gt;&lt;enable&gt;0&lt;/enable&gt;&lt;lrs&gt;http://&lt;/lrs&gt;&lt;auth&gt;0&lt;/auth&gt;&lt;login&gt;&lt;/login&gt;&lt;password&gt;&lt;/password&gt;&lt;key&gt;&lt;/key&gt;&lt;name&gt;&lt;/name&gt;&lt;email&gt;&lt;/email&gt;&lt;/endpoint&gt;&#10;"/>
  <p:tag name="ISPRING_OUTPUT_FOLDER" val="[[&quot;\uFFFD\u007F\uFFFD\uFFFD{6BE92DC9-446C-4AE2-8C04-F8B8C6EF443B}&quot;,&quot;C:\\Users\\alita\\Documents\\0. Clientes LOCAL\\DHIS2\\Fundamentals\\2.0\\Intro to DHIS2\\DHIS2 and HISP&quot;],[&quot;W\uFFFD\uFFFD\uFFFD{0EE2C415-B14D-4F68-A37A-B962E8EEF89A}&quot;,&quot;D:\\DHIS2_Projects\\DHIS2Fundamentals2.0\\Powepoint&quot;]]"/>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originally launched as a project from the Health Information Systems Program, or HISP, in South Africa in 1994. But what does HISP do now? And how does it relate to DHIS2? \r\nIn this video, you will discover how HISP works as a global movement to strengthen health information systems. You will also learn about how HISP is involved in the development of DHIS2, and helps implement DHIS2 around the worl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1 DHIS2 and HISP&quot;,&quot;onlineDestinationFolderId&quot;:&quot;51737bf8-c898-11eb-a4d0-ca32f028a74a&quot;,&quot;onlineDestinationUrl&quot;:&quot;dhis2-academy.ispring.com&quot;}}"/>
  <p:tag name="ISPRING_SCORM_RATE_QUIZZES" val="0"/>
  <p:tag name="ISPRING_PRESENTATION_TITLE" val="3.2.1 Introduction to DHIS2 - DHIS2 and HISP"/>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3E143B98-FAEC-4AAF-8F80-4F89B049FC01}:285"/>
  <p:tag name="GENSWF_ADVANCE_TIME" val="35.400"/>
  <p:tag name="TIMING" val="|3.657|4.502|6.578|3.172|7.652"/>
  <p:tag name="ISPRING_SLIDE_ID_2" val="{D1A4997D-219A-40E6-BBB2-8E89821D0E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36.000"/>
  <p:tag name="GENSWF_SLIDE_UID" val="{2EC5F8E3-2554-40E0-9B26-5206E4A986DC}:315"/>
  <p:tag name="TIMING" val="|2.103|2.664|1.779|2.03|10.674|3.123|5.036"/>
  <p:tag name="ISPRING_SLIDE_ID_2" val="{7FE48B0F-A07F-4469-A93C-D1552A14AA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574"/>
  <p:tag name="TIMING" val="|1.941|2.826|1.629|2.34"/>
  <p:tag name="GENSWF_SLIDE_UID" val="{0B1741D3-A524-465A-9FE7-31F0773A1DF2}:311"/>
  <p:tag name="ISPRING_SLIDE_INDENT_LEVEL" val="0"/>
  <p:tag name="ISPRING_SLIDE_ID_2" val="{A5608D1C-A700-43A8-9C1C-E8F98E5D745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1.782"/>
  <p:tag name="TIMING" val="|1.021|3.188|3.219"/>
  <p:tag name="GENSWF_SLIDE_UID" val="{64DA0F94-0F25-40CD-A80F-240203BB4A8A}:316"/>
  <p:tag name="ISPRING_SLIDE_INDENT_LEVEL" val="0"/>
  <p:tag name="ISPRING_SLIDE_ID_2" val="{6B82C655-40B0-4BEF-9473-ECFEA4DE8D33}"/>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8.624"/>
  <p:tag name="GENSWF_SLIDE_UID" val="{FA93BC14-4B3F-416C-BC57-C2A267F0E4F8}:317"/>
  <p:tag name="ISPRING_SLIDE_INDENT_LEVEL" val="0"/>
  <p:tag name="TIMING" val="|0.739|3.643|1.09|1.463|2.037|1.628|1.366|1.241|1.89"/>
  <p:tag name="ISPRING_SLIDE_ID_2" val="{C8CBA3E5-E61B-49F1-9ACB-8B1D299AF70B}"/>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24.157"/>
  <p:tag name="GENSWF_SLIDE_UID" val="{3BE7A03C-074C-4409-9CF6-D38EBD4DBC7C}:310"/>
  <p:tag name="ISPRING_SLIDE_INDENT_LEVEL" val="0"/>
  <p:tag name="TIMING" val="|7.557|4.888|6.11|2.468|1.382"/>
  <p:tag name="ISPRING_SLIDE_ID_2" val="{B3043082-916E-44EA-AC30-82EAF5FC645D}"/>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0EC760C-73D7-4A10-AAF8-94D41502A85B}:314"/>
  <p:tag name="ISPRING_SLIDE_INDENT_LEVEL" val="0"/>
  <p:tag name="ISPRING_SLIDE_ID_2" val="{C9BE8007-5E84-432D-8AA7-B665F9413A6F}"/>
  <p:tag name="GENSWF_ADVANCE_TIME" val="44.606"/>
  <p:tag name="TIMING" val="|2.977|5.35|12.096|4.538|2.362|4.484|4.832|2.778"/>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AF812769-53A1-4331-99B9-B078E366DEA9}:318"/>
  <p:tag name="ISPRING_SLIDE_ID_2" val="{B82C03A5-2AA7-4A32-AC79-77631CC8BF5A}"/>
  <p:tag name="GENSWF_ADVANCE_TIME" val="13.805"/>
</p:tagLst>
</file>

<file path=ppt/tags/tag1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ISPRING_SLIDE_ID_2" val="{898F503D-05D0-45E1-8954-DBFF03188D41}"/>
  <p:tag name="GENSWF_ADVANCE_TIME" val="15.33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43"/>
  <p:tag name="ISPRING_SLIDE_ID_2" val="{BEACED14-31DB-43CD-BA2B-AF3489B250C4}"/>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DACCA34-5A9A-4269-A60C-804FB6BC3518}:274"/>
  <p:tag name="TIMING" val="|1.693|2.205"/>
  <p:tag name="GENSWF_ADVANCE_TIME" val="8.880"/>
  <p:tag name="ISPRING_SLIDE_ID_2" val="{E32FAC42-50C7-4A2E-848D-69BDC5F45DDC}"/>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5A3BF5F-7116-4CBC-B41C-4AB4D49FA903}:288"/>
  <p:tag name="TIMING" val="|1.135"/>
  <p:tag name="GENSWF_ADVANCE_TIME" val="10.824"/>
  <p:tag name="ISPRING_SLIDE_ID_2" val="{5BCCE265-F57F-4375-B7AE-DA4541A642A8}"/>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07BF4F2-2870-4467-8169-082BAA8BA474}:275"/>
  <p:tag name="GENSWF_ADVANCE_TIME" val="20.141"/>
  <p:tag name="TIMING" val="|2.101|2.815|3.234|6.483"/>
  <p:tag name="ISPRING_SLIDE_ID_2" val="{8A58A120-6222-4A31-B4A1-477F0E03AF59}"/>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1B1CFE8-993A-494D-8488-07F28EAC5CC5}:301"/>
  <p:tag name="GENSWF_ADVANCE_TIME" val="22.800"/>
  <p:tag name="TIMING" val="|2.873"/>
  <p:tag name="ISPRING_SLIDE_ID_2" val="{CD5896AC-0692-4C16-9B0F-623A01B81D9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E591952-7036-4B55-A6D6-DA35EFDFF0F1}:302"/>
  <p:tag name="GENSWF_ADVANCE_TIME" val="24.864"/>
  <p:tag name="TIMING" val="|3.742|3.764|2.624|8.052|3.582"/>
  <p:tag name="ISPRING_SLIDE_ID_2" val="{142DE008-08F4-4A1E-9097-4853BB1B294B}"/>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70443F3-706F-440B-BEA6-C4A496F24A6C}:308"/>
  <p:tag name="GENSWF_ADVANCE_TIME" val="27.624"/>
  <p:tag name="TIMING" val="|3.063|6.266|2.28|1.923|1.627|1.692"/>
  <p:tag name="ISPRING_SLIDE_ID_2" val="{6DD45336-0706-4688-B927-69C04810A1B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4F1EB89-797B-4988-A46F-E09852E2B92D}:309"/>
  <p:tag name="GENSWF_ADVANCE_TIME" val="39.312"/>
  <p:tag name="TIMING" val="|1.326|4.14|4.199|0.645|5.654|3.027|6.225|5.061|3.123"/>
  <p:tag name="ISPRING_SLIDE_ID_2" val="{56B8CA5D-CAA6-4775-A272-A0A4BBD32524}"/>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DHIS2 Template_00" id="{308F8B1C-DCD1-4221-A872-0D264722BEC8}" vid="{E3108D1C-9148-4C68-996A-7DE53D656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Template_00</Template>
  <TotalTime>4886</TotalTime>
  <Words>1031</Words>
  <Application>Microsoft Office PowerPoint</Application>
  <PresentationFormat>Widescreen</PresentationFormat>
  <Paragraphs>120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Lato</vt:lpstr>
      <vt:lpstr>Rubik</vt:lpstr>
      <vt:lpstr>Rubik Medium</vt:lpstr>
      <vt:lpstr>DHIS2 Online Academy</vt:lpstr>
      <vt:lpstr>PowerPoint Presentation</vt:lpstr>
      <vt:lpstr>DHIS2 &amp; HISP</vt:lpstr>
      <vt:lpstr>DHIS2 &amp; HISP</vt:lpstr>
      <vt:lpstr>HISP and the origins of DHIS2</vt:lpstr>
      <vt:lpstr>Growth of the HISP network</vt:lpstr>
      <vt:lpstr>Growth of the HISP network</vt:lpstr>
      <vt:lpstr>Collaborating based on shared values</vt:lpstr>
      <vt:lpstr>Action research, assessment and information sharing</vt:lpstr>
      <vt:lpstr>Software requirements, development and testing</vt:lpstr>
      <vt:lpstr>Software requirements, development and testing</vt:lpstr>
      <vt:lpstr>Example: global resource based on local innovation</vt:lpstr>
      <vt:lpstr>Example: global resource based on local innovation</vt:lpstr>
      <vt:lpstr>HISP Hubs for regional collaboration</vt:lpstr>
      <vt:lpstr>Helping produce core products</vt:lpstr>
      <vt:lpstr>Summary</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3.2.1 Introduction to DHIS2 - DHIS2 and HISP</dc:title>
  <dc:subject>elearning</dc:subject>
  <dc:creator>Alejandra Avila</dc:creator>
  <cp:lastModifiedBy>Alejandra Avila</cp:lastModifiedBy>
  <cp:revision>340</cp:revision>
  <dcterms:created xsi:type="dcterms:W3CDTF">2021-02-03T12:41:27Z</dcterms:created>
  <dcterms:modified xsi:type="dcterms:W3CDTF">2022-03-22T03:16:27Z</dcterms:modified>
</cp:coreProperties>
</file>